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9" r:id="rId2"/>
    <p:sldId id="344" r:id="rId3"/>
    <p:sldId id="358" r:id="rId4"/>
    <p:sldId id="359" r:id="rId5"/>
    <p:sldId id="347" r:id="rId6"/>
    <p:sldId id="346" r:id="rId7"/>
    <p:sldId id="314" r:id="rId8"/>
    <p:sldId id="315" r:id="rId9"/>
    <p:sldId id="348" r:id="rId10"/>
    <p:sldId id="316" r:id="rId11"/>
    <p:sldId id="317" r:id="rId12"/>
    <p:sldId id="318" r:id="rId13"/>
    <p:sldId id="319" r:id="rId14"/>
    <p:sldId id="356" r:id="rId15"/>
    <p:sldId id="267" r:id="rId16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kova Nataliya" initials="YN" lastIdx="0" clrIdx="0">
    <p:extLst>
      <p:ext uri="{19B8F6BF-5375-455C-9EA6-DF929625EA0E}">
        <p15:presenceInfo xmlns:p15="http://schemas.microsoft.com/office/powerpoint/2012/main" userId="S-1-5-21-3091027123-2772945366-3219427875-113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29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7729F-AAEB-460D-BC30-074D9B21E0B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6DF38-2187-4615-9921-494BAA5C9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66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DF38-2187-4615-9921-494BAA5C94C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204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DF38-2187-4615-9921-494BAA5C94C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550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DF38-2187-4615-9921-494BAA5C94C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004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DF38-2187-4615-9921-494BAA5C94C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462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DF38-2187-4615-9921-494BAA5C94C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652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DF38-2187-4615-9921-494BAA5C94C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114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DF38-2187-4615-9921-494BAA5C94C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355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DF38-2187-4615-9921-494BAA5C94C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867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DF38-2187-4615-9921-494BAA5C94C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748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DF38-2187-4615-9921-494BAA5C94C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327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DF38-2187-4615-9921-494BAA5C94C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853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DF38-2187-4615-9921-494BAA5C94C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814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DF38-2187-4615-9921-494BAA5C94C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0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27454" y="66954"/>
            <a:ext cx="7334263" cy="6678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15947" y="666750"/>
            <a:ext cx="8960104" cy="13900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98292" y="1108963"/>
            <a:ext cx="5193030" cy="2433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hyperlink" Target="http://www.beerinnovations.com/" TargetMode="External"/><Relationship Id="rId4" Type="http://schemas.openxmlformats.org/officeDocument/2006/relationships/hyperlink" Target="http://www.npm-group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3233"/>
            <a:ext cx="9773920" cy="6853555"/>
          </a:xfrm>
          <a:custGeom>
            <a:avLst/>
            <a:gdLst/>
            <a:ahLst/>
            <a:cxnLst/>
            <a:rect l="l" t="t" r="r" b="b"/>
            <a:pathLst>
              <a:path w="9773920" h="6853555">
                <a:moveTo>
                  <a:pt x="0" y="6853427"/>
                </a:moveTo>
                <a:lnTo>
                  <a:pt x="9773412" y="6853427"/>
                </a:lnTo>
                <a:lnTo>
                  <a:pt x="9773412" y="0"/>
                </a:lnTo>
                <a:lnTo>
                  <a:pt x="0" y="0"/>
                </a:lnTo>
                <a:lnTo>
                  <a:pt x="0" y="685342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9773411" y="0"/>
            <a:ext cx="2418715" cy="6858000"/>
          </a:xfrm>
          <a:custGeom>
            <a:avLst/>
            <a:gdLst/>
            <a:ahLst/>
            <a:cxnLst/>
            <a:rect l="l" t="t" r="r" b="b"/>
            <a:pathLst>
              <a:path w="2418715" h="6858000">
                <a:moveTo>
                  <a:pt x="0" y="6857996"/>
                </a:moveTo>
                <a:lnTo>
                  <a:pt x="2418587" y="6857996"/>
                </a:lnTo>
                <a:lnTo>
                  <a:pt x="2418587" y="0"/>
                </a:lnTo>
                <a:lnTo>
                  <a:pt x="0" y="0"/>
                </a:lnTo>
                <a:lnTo>
                  <a:pt x="0" y="6857996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923" y="617879"/>
            <a:ext cx="354965" cy="498475"/>
          </a:xfrm>
          <a:custGeom>
            <a:avLst/>
            <a:gdLst/>
            <a:ahLst/>
            <a:cxnLst/>
            <a:rect l="l" t="t" r="r" b="b"/>
            <a:pathLst>
              <a:path w="354965" h="498475">
                <a:moveTo>
                  <a:pt x="160177" y="0"/>
                </a:moveTo>
                <a:lnTo>
                  <a:pt x="0" y="0"/>
                </a:lnTo>
                <a:lnTo>
                  <a:pt x="0" y="498297"/>
                </a:lnTo>
                <a:lnTo>
                  <a:pt x="78797" y="498297"/>
                </a:lnTo>
                <a:lnTo>
                  <a:pt x="78797" y="322383"/>
                </a:lnTo>
                <a:lnTo>
                  <a:pt x="160177" y="322383"/>
                </a:lnTo>
                <a:lnTo>
                  <a:pt x="199945" y="320762"/>
                </a:lnTo>
                <a:lnTo>
                  <a:pt x="239034" y="314802"/>
                </a:lnTo>
                <a:lnTo>
                  <a:pt x="275462" y="302858"/>
                </a:lnTo>
                <a:lnTo>
                  <a:pt x="319683" y="269019"/>
                </a:lnTo>
                <a:lnTo>
                  <a:pt x="78797" y="269019"/>
                </a:lnTo>
                <a:lnTo>
                  <a:pt x="78797" y="58829"/>
                </a:lnTo>
                <a:lnTo>
                  <a:pt x="85904" y="51717"/>
                </a:lnTo>
                <a:lnTo>
                  <a:pt x="312969" y="51717"/>
                </a:lnTo>
                <a:lnTo>
                  <a:pt x="291817" y="32409"/>
                </a:lnTo>
                <a:lnTo>
                  <a:pt x="251283" y="13194"/>
                </a:lnTo>
                <a:lnTo>
                  <a:pt x="206336" y="2996"/>
                </a:lnTo>
                <a:lnTo>
                  <a:pt x="160177" y="0"/>
                </a:lnTo>
                <a:close/>
              </a:path>
              <a:path w="354965" h="498475">
                <a:moveTo>
                  <a:pt x="312969" y="51717"/>
                </a:moveTo>
                <a:lnTo>
                  <a:pt x="167608" y="51717"/>
                </a:lnTo>
                <a:lnTo>
                  <a:pt x="206311" y="59900"/>
                </a:lnTo>
                <a:lnTo>
                  <a:pt x="237928" y="82754"/>
                </a:lnTo>
                <a:lnTo>
                  <a:pt x="259252" y="117737"/>
                </a:lnTo>
                <a:lnTo>
                  <a:pt x="267073" y="162308"/>
                </a:lnTo>
                <a:lnTo>
                  <a:pt x="259388" y="206400"/>
                </a:lnTo>
                <a:lnTo>
                  <a:pt x="238292" y="240035"/>
                </a:lnTo>
                <a:lnTo>
                  <a:pt x="206719" y="261485"/>
                </a:lnTo>
                <a:lnTo>
                  <a:pt x="167608" y="269019"/>
                </a:lnTo>
                <a:lnTo>
                  <a:pt x="319683" y="269019"/>
                </a:lnTo>
                <a:lnTo>
                  <a:pt x="332405" y="254429"/>
                </a:lnTo>
                <a:lnTo>
                  <a:pt x="348954" y="214653"/>
                </a:lnTo>
                <a:lnTo>
                  <a:pt x="354911" y="162308"/>
                </a:lnTo>
                <a:lnTo>
                  <a:pt x="346833" y="105151"/>
                </a:lnTo>
                <a:lnTo>
                  <a:pt x="324734" y="62457"/>
                </a:lnTo>
                <a:lnTo>
                  <a:pt x="312969" y="51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6758" y="618180"/>
            <a:ext cx="305435" cy="500380"/>
          </a:xfrm>
          <a:custGeom>
            <a:avLst/>
            <a:gdLst/>
            <a:ahLst/>
            <a:cxnLst/>
            <a:rect l="l" t="t" r="r" b="b"/>
            <a:pathLst>
              <a:path w="305434" h="500380">
                <a:moveTo>
                  <a:pt x="298374" y="0"/>
                </a:moveTo>
                <a:lnTo>
                  <a:pt x="0" y="0"/>
                </a:lnTo>
                <a:lnTo>
                  <a:pt x="0" y="499935"/>
                </a:lnTo>
                <a:lnTo>
                  <a:pt x="305176" y="499935"/>
                </a:lnTo>
                <a:lnTo>
                  <a:pt x="305176" y="446256"/>
                </a:lnTo>
                <a:lnTo>
                  <a:pt x="85883" y="446256"/>
                </a:lnTo>
                <a:lnTo>
                  <a:pt x="79124" y="439464"/>
                </a:lnTo>
                <a:lnTo>
                  <a:pt x="79124" y="270355"/>
                </a:lnTo>
                <a:lnTo>
                  <a:pt x="291271" y="270355"/>
                </a:lnTo>
                <a:lnTo>
                  <a:pt x="291271" y="216353"/>
                </a:lnTo>
                <a:lnTo>
                  <a:pt x="79124" y="216353"/>
                </a:lnTo>
                <a:lnTo>
                  <a:pt x="79124" y="60165"/>
                </a:lnTo>
                <a:lnTo>
                  <a:pt x="85883" y="53053"/>
                </a:lnTo>
                <a:lnTo>
                  <a:pt x="298374" y="53053"/>
                </a:lnTo>
                <a:lnTo>
                  <a:pt x="2983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36257" y="608138"/>
            <a:ext cx="419734" cy="522605"/>
          </a:xfrm>
          <a:custGeom>
            <a:avLst/>
            <a:gdLst/>
            <a:ahLst/>
            <a:cxnLst/>
            <a:rect l="l" t="t" r="r" b="b"/>
            <a:pathLst>
              <a:path w="419735" h="522605">
                <a:moveTo>
                  <a:pt x="52649" y="354759"/>
                </a:moveTo>
                <a:lnTo>
                  <a:pt x="40608" y="365742"/>
                </a:lnTo>
                <a:lnTo>
                  <a:pt x="27777" y="377151"/>
                </a:lnTo>
                <a:lnTo>
                  <a:pt x="14219" y="388681"/>
                </a:lnTo>
                <a:lnTo>
                  <a:pt x="0" y="400029"/>
                </a:lnTo>
                <a:lnTo>
                  <a:pt x="27720" y="433884"/>
                </a:lnTo>
                <a:lnTo>
                  <a:pt x="63995" y="466917"/>
                </a:lnTo>
                <a:lnTo>
                  <a:pt x="108856" y="495279"/>
                </a:lnTo>
                <a:lnTo>
                  <a:pt x="162333" y="515119"/>
                </a:lnTo>
                <a:lnTo>
                  <a:pt x="224459" y="522588"/>
                </a:lnTo>
                <a:lnTo>
                  <a:pt x="269623" y="518786"/>
                </a:lnTo>
                <a:lnTo>
                  <a:pt x="314335" y="507054"/>
                </a:lnTo>
                <a:lnTo>
                  <a:pt x="355119" y="486896"/>
                </a:lnTo>
                <a:lnTo>
                  <a:pt x="378367" y="466646"/>
                </a:lnTo>
                <a:lnTo>
                  <a:pt x="217011" y="466646"/>
                </a:lnTo>
                <a:lnTo>
                  <a:pt x="169754" y="455529"/>
                </a:lnTo>
                <a:lnTo>
                  <a:pt x="126468" y="431315"/>
                </a:lnTo>
                <a:lnTo>
                  <a:pt x="87363" y="396795"/>
                </a:lnTo>
                <a:lnTo>
                  <a:pt x="52649" y="354759"/>
                </a:lnTo>
                <a:close/>
              </a:path>
              <a:path w="419735" h="522605">
                <a:moveTo>
                  <a:pt x="210554" y="0"/>
                </a:moveTo>
                <a:lnTo>
                  <a:pt x="155482" y="4817"/>
                </a:lnTo>
                <a:lnTo>
                  <a:pt x="107358" y="19586"/>
                </a:lnTo>
                <a:lnTo>
                  <a:pt x="69171" y="44786"/>
                </a:lnTo>
                <a:lnTo>
                  <a:pt x="43911" y="80895"/>
                </a:lnTo>
                <a:lnTo>
                  <a:pt x="34568" y="128389"/>
                </a:lnTo>
                <a:lnTo>
                  <a:pt x="36906" y="154380"/>
                </a:lnTo>
                <a:lnTo>
                  <a:pt x="70545" y="215427"/>
                </a:lnTo>
                <a:lnTo>
                  <a:pt x="111801" y="243380"/>
                </a:lnTo>
                <a:lnTo>
                  <a:pt x="175985" y="264881"/>
                </a:lnTo>
                <a:lnTo>
                  <a:pt x="251757" y="285970"/>
                </a:lnTo>
                <a:lnTo>
                  <a:pt x="300339" y="309974"/>
                </a:lnTo>
                <a:lnTo>
                  <a:pt x="326876" y="338347"/>
                </a:lnTo>
                <a:lnTo>
                  <a:pt x="336516" y="372541"/>
                </a:lnTo>
                <a:lnTo>
                  <a:pt x="326325" y="418349"/>
                </a:lnTo>
                <a:lnTo>
                  <a:pt x="295280" y="447969"/>
                </a:lnTo>
                <a:lnTo>
                  <a:pt x="254977" y="463401"/>
                </a:lnTo>
                <a:lnTo>
                  <a:pt x="217011" y="466646"/>
                </a:lnTo>
                <a:lnTo>
                  <a:pt x="378367" y="466646"/>
                </a:lnTo>
                <a:lnTo>
                  <a:pt x="388502" y="457818"/>
                </a:lnTo>
                <a:lnTo>
                  <a:pt x="411011" y="419325"/>
                </a:lnTo>
                <a:lnTo>
                  <a:pt x="419171" y="370925"/>
                </a:lnTo>
                <a:lnTo>
                  <a:pt x="411211" y="326509"/>
                </a:lnTo>
                <a:lnTo>
                  <a:pt x="389775" y="291545"/>
                </a:lnTo>
                <a:lnTo>
                  <a:pt x="358073" y="264539"/>
                </a:lnTo>
                <a:lnTo>
                  <a:pt x="319319" y="244000"/>
                </a:lnTo>
                <a:lnTo>
                  <a:pt x="276723" y="228436"/>
                </a:lnTo>
                <a:lnTo>
                  <a:pt x="180799" y="201348"/>
                </a:lnTo>
                <a:lnTo>
                  <a:pt x="142584" y="184137"/>
                </a:lnTo>
                <a:lnTo>
                  <a:pt x="118422" y="160558"/>
                </a:lnTo>
                <a:lnTo>
                  <a:pt x="107881" y="126450"/>
                </a:lnTo>
                <a:lnTo>
                  <a:pt x="112086" y="96509"/>
                </a:lnTo>
                <a:lnTo>
                  <a:pt x="130993" y="71753"/>
                </a:lnTo>
                <a:lnTo>
                  <a:pt x="165229" y="55909"/>
                </a:lnTo>
                <a:lnTo>
                  <a:pt x="215418" y="52709"/>
                </a:lnTo>
                <a:lnTo>
                  <a:pt x="363908" y="52709"/>
                </a:lnTo>
                <a:lnTo>
                  <a:pt x="341710" y="37673"/>
                </a:lnTo>
                <a:lnTo>
                  <a:pt x="300500" y="18446"/>
                </a:lnTo>
                <a:lnTo>
                  <a:pt x="255408" y="5037"/>
                </a:lnTo>
                <a:lnTo>
                  <a:pt x="210554" y="0"/>
                </a:lnTo>
                <a:close/>
              </a:path>
              <a:path w="419735" h="522605">
                <a:moveTo>
                  <a:pt x="363908" y="52709"/>
                </a:moveTo>
                <a:lnTo>
                  <a:pt x="215418" y="52709"/>
                </a:lnTo>
                <a:lnTo>
                  <a:pt x="251780" y="58888"/>
                </a:lnTo>
                <a:lnTo>
                  <a:pt x="284238" y="69819"/>
                </a:lnTo>
                <a:lnTo>
                  <a:pt x="312637" y="83594"/>
                </a:lnTo>
                <a:lnTo>
                  <a:pt x="336817" y="98307"/>
                </a:lnTo>
                <a:lnTo>
                  <a:pt x="374916" y="60165"/>
                </a:lnTo>
                <a:lnTo>
                  <a:pt x="363908" y="527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46277" y="904042"/>
            <a:ext cx="230504" cy="180340"/>
          </a:xfrm>
          <a:custGeom>
            <a:avLst/>
            <a:gdLst/>
            <a:ahLst/>
            <a:cxnLst/>
            <a:rect l="l" t="t" r="r" b="b"/>
            <a:pathLst>
              <a:path w="230505" h="180340">
                <a:moveTo>
                  <a:pt x="198586" y="0"/>
                </a:moveTo>
                <a:lnTo>
                  <a:pt x="176227" y="39128"/>
                </a:lnTo>
                <a:lnTo>
                  <a:pt x="151447" y="73404"/>
                </a:lnTo>
                <a:lnTo>
                  <a:pt x="104168" y="120011"/>
                </a:lnTo>
                <a:lnTo>
                  <a:pt x="50367" y="153278"/>
                </a:lnTo>
                <a:lnTo>
                  <a:pt x="5165" y="171065"/>
                </a:lnTo>
                <a:lnTo>
                  <a:pt x="2884" y="171712"/>
                </a:lnTo>
                <a:lnTo>
                  <a:pt x="0" y="173328"/>
                </a:lnTo>
                <a:lnTo>
                  <a:pt x="301" y="175914"/>
                </a:lnTo>
                <a:lnTo>
                  <a:pt x="645" y="178176"/>
                </a:lnTo>
                <a:lnTo>
                  <a:pt x="2884" y="179793"/>
                </a:lnTo>
                <a:lnTo>
                  <a:pt x="5811" y="179146"/>
                </a:lnTo>
                <a:lnTo>
                  <a:pt x="17609" y="177136"/>
                </a:lnTo>
                <a:lnTo>
                  <a:pt x="92372" y="158238"/>
                </a:lnTo>
                <a:lnTo>
                  <a:pt x="130681" y="143010"/>
                </a:lnTo>
                <a:lnTo>
                  <a:pt x="167416" y="124023"/>
                </a:lnTo>
                <a:lnTo>
                  <a:pt x="202461" y="101216"/>
                </a:lnTo>
                <a:lnTo>
                  <a:pt x="229926" y="79227"/>
                </a:lnTo>
                <a:lnTo>
                  <a:pt x="1985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52089" y="1034686"/>
            <a:ext cx="276860" cy="81280"/>
          </a:xfrm>
          <a:custGeom>
            <a:avLst/>
            <a:gdLst/>
            <a:ahLst/>
            <a:cxnLst/>
            <a:rect l="l" t="t" r="r" b="b"/>
            <a:pathLst>
              <a:path w="276860" h="81280">
                <a:moveTo>
                  <a:pt x="244434" y="0"/>
                </a:moveTo>
                <a:lnTo>
                  <a:pt x="199119" y="23403"/>
                </a:lnTo>
                <a:lnTo>
                  <a:pt x="152372" y="41716"/>
                </a:lnTo>
                <a:lnTo>
                  <a:pt x="104321" y="55668"/>
                </a:lnTo>
                <a:lnTo>
                  <a:pt x="55095" y="65988"/>
                </a:lnTo>
                <a:lnTo>
                  <a:pt x="2582" y="73728"/>
                </a:lnTo>
                <a:lnTo>
                  <a:pt x="0" y="75021"/>
                </a:lnTo>
                <a:lnTo>
                  <a:pt x="301" y="77607"/>
                </a:lnTo>
                <a:lnTo>
                  <a:pt x="301" y="80192"/>
                </a:lnTo>
                <a:lnTo>
                  <a:pt x="3530" y="81162"/>
                </a:lnTo>
                <a:lnTo>
                  <a:pt x="276419" y="81162"/>
                </a:lnTo>
                <a:lnTo>
                  <a:pt x="2444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38829" y="729762"/>
            <a:ext cx="179070" cy="320675"/>
          </a:xfrm>
          <a:custGeom>
            <a:avLst/>
            <a:gdLst/>
            <a:ahLst/>
            <a:cxnLst/>
            <a:rect l="l" t="t" r="r" b="b"/>
            <a:pathLst>
              <a:path w="179069" h="320675">
                <a:moveTo>
                  <a:pt x="137241" y="0"/>
                </a:moveTo>
                <a:lnTo>
                  <a:pt x="132472" y="47469"/>
                </a:lnTo>
                <a:lnTo>
                  <a:pt x="125951" y="91007"/>
                </a:lnTo>
                <a:lnTo>
                  <a:pt x="117735" y="130674"/>
                </a:lnTo>
                <a:lnTo>
                  <a:pt x="93147" y="205355"/>
                </a:lnTo>
                <a:lnTo>
                  <a:pt x="55092" y="267609"/>
                </a:lnTo>
                <a:lnTo>
                  <a:pt x="31641" y="291339"/>
                </a:lnTo>
                <a:lnTo>
                  <a:pt x="31339" y="291663"/>
                </a:lnTo>
                <a:lnTo>
                  <a:pt x="947" y="313651"/>
                </a:lnTo>
                <a:lnTo>
                  <a:pt x="0" y="316242"/>
                </a:lnTo>
                <a:lnTo>
                  <a:pt x="645" y="317858"/>
                </a:lnTo>
                <a:lnTo>
                  <a:pt x="1592" y="319474"/>
                </a:lnTo>
                <a:lnTo>
                  <a:pt x="2884" y="320120"/>
                </a:lnTo>
                <a:lnTo>
                  <a:pt x="5811" y="319474"/>
                </a:lnTo>
                <a:lnTo>
                  <a:pt x="41671" y="300394"/>
                </a:lnTo>
                <a:lnTo>
                  <a:pt x="88972" y="264824"/>
                </a:lnTo>
                <a:lnTo>
                  <a:pt x="129492" y="214702"/>
                </a:lnTo>
                <a:lnTo>
                  <a:pt x="156382" y="165106"/>
                </a:lnTo>
                <a:lnTo>
                  <a:pt x="178913" y="106064"/>
                </a:lnTo>
                <a:lnTo>
                  <a:pt x="1372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11041" y="605251"/>
            <a:ext cx="454659" cy="524510"/>
          </a:xfrm>
          <a:custGeom>
            <a:avLst/>
            <a:gdLst/>
            <a:ahLst/>
            <a:cxnLst/>
            <a:rect l="l" t="t" r="r" b="b"/>
            <a:pathLst>
              <a:path w="454660" h="524510">
                <a:moveTo>
                  <a:pt x="231519" y="0"/>
                </a:moveTo>
                <a:lnTo>
                  <a:pt x="158029" y="9959"/>
                </a:lnTo>
                <a:lnTo>
                  <a:pt x="89798" y="43256"/>
                </a:lnTo>
                <a:lnTo>
                  <a:pt x="60405" y="70259"/>
                </a:lnTo>
                <a:lnTo>
                  <a:pt x="35628" y="105019"/>
                </a:lnTo>
                <a:lnTo>
                  <a:pt x="16568" y="148177"/>
                </a:lnTo>
                <a:lnTo>
                  <a:pt x="4325" y="200375"/>
                </a:lnTo>
                <a:lnTo>
                  <a:pt x="0" y="262252"/>
                </a:lnTo>
                <a:lnTo>
                  <a:pt x="4047" y="322079"/>
                </a:lnTo>
                <a:lnTo>
                  <a:pt x="15591" y="373164"/>
                </a:lnTo>
                <a:lnTo>
                  <a:pt x="33728" y="415960"/>
                </a:lnTo>
                <a:lnTo>
                  <a:pt x="57558" y="450924"/>
                </a:lnTo>
                <a:lnTo>
                  <a:pt x="86181" y="478511"/>
                </a:lnTo>
                <a:lnTo>
                  <a:pt x="118694" y="499174"/>
                </a:lnTo>
                <a:lnTo>
                  <a:pt x="154198" y="513371"/>
                </a:lnTo>
                <a:lnTo>
                  <a:pt x="191791" y="521555"/>
                </a:lnTo>
                <a:lnTo>
                  <a:pt x="230572" y="524182"/>
                </a:lnTo>
                <a:lnTo>
                  <a:pt x="270821" y="521903"/>
                </a:lnTo>
                <a:lnTo>
                  <a:pt x="308697" y="514572"/>
                </a:lnTo>
                <a:lnTo>
                  <a:pt x="343567" y="501450"/>
                </a:lnTo>
                <a:lnTo>
                  <a:pt x="374802" y="481797"/>
                </a:lnTo>
                <a:lnTo>
                  <a:pt x="381581" y="475029"/>
                </a:lnTo>
                <a:lnTo>
                  <a:pt x="231519" y="475029"/>
                </a:lnTo>
                <a:lnTo>
                  <a:pt x="199816" y="470248"/>
                </a:lnTo>
                <a:lnTo>
                  <a:pt x="134486" y="427938"/>
                </a:lnTo>
                <a:lnTo>
                  <a:pt x="107569" y="387696"/>
                </a:lnTo>
                <a:lnTo>
                  <a:pt x="88958" y="332919"/>
                </a:lnTo>
                <a:lnTo>
                  <a:pt x="82008" y="262252"/>
                </a:lnTo>
                <a:lnTo>
                  <a:pt x="87009" y="199739"/>
                </a:lnTo>
                <a:lnTo>
                  <a:pt x="101331" y="147139"/>
                </a:lnTo>
                <a:lnTo>
                  <a:pt x="123960" y="105100"/>
                </a:lnTo>
                <a:lnTo>
                  <a:pt x="153879" y="74271"/>
                </a:lnTo>
                <a:lnTo>
                  <a:pt x="190070" y="55298"/>
                </a:lnTo>
                <a:lnTo>
                  <a:pt x="231519" y="48830"/>
                </a:lnTo>
                <a:lnTo>
                  <a:pt x="381446" y="48830"/>
                </a:lnTo>
                <a:lnTo>
                  <a:pt x="370593" y="39291"/>
                </a:lnTo>
                <a:lnTo>
                  <a:pt x="326878" y="16415"/>
                </a:lnTo>
                <a:lnTo>
                  <a:pt x="280137" y="3841"/>
                </a:lnTo>
                <a:lnTo>
                  <a:pt x="231519" y="0"/>
                </a:lnTo>
                <a:close/>
              </a:path>
              <a:path w="454660" h="524510">
                <a:moveTo>
                  <a:pt x="454385" y="259667"/>
                </a:moveTo>
                <a:lnTo>
                  <a:pt x="266733" y="259667"/>
                </a:lnTo>
                <a:lnTo>
                  <a:pt x="266733" y="313018"/>
                </a:lnTo>
                <a:lnTo>
                  <a:pt x="370396" y="313018"/>
                </a:lnTo>
                <a:lnTo>
                  <a:pt x="361139" y="374447"/>
                </a:lnTo>
                <a:lnTo>
                  <a:pt x="338683" y="420198"/>
                </a:lnTo>
                <a:lnTo>
                  <a:pt x="306967" y="451436"/>
                </a:lnTo>
                <a:lnTo>
                  <a:pt x="269932" y="469324"/>
                </a:lnTo>
                <a:lnTo>
                  <a:pt x="231519" y="475029"/>
                </a:lnTo>
                <a:lnTo>
                  <a:pt x="381581" y="475029"/>
                </a:lnTo>
                <a:lnTo>
                  <a:pt x="401771" y="454872"/>
                </a:lnTo>
                <a:lnTo>
                  <a:pt x="423844" y="419937"/>
                </a:lnTo>
                <a:lnTo>
                  <a:pt x="440391" y="376251"/>
                </a:lnTo>
                <a:lnTo>
                  <a:pt x="450782" y="323074"/>
                </a:lnTo>
                <a:lnTo>
                  <a:pt x="454385" y="259667"/>
                </a:lnTo>
                <a:close/>
              </a:path>
              <a:path w="454660" h="524510">
                <a:moveTo>
                  <a:pt x="381446" y="48830"/>
                </a:moveTo>
                <a:lnTo>
                  <a:pt x="231519" y="48830"/>
                </a:lnTo>
                <a:lnTo>
                  <a:pt x="269858" y="53738"/>
                </a:lnTo>
                <a:lnTo>
                  <a:pt x="304471" y="67470"/>
                </a:lnTo>
                <a:lnTo>
                  <a:pt x="336123" y="88539"/>
                </a:lnTo>
                <a:lnTo>
                  <a:pt x="365574" y="115460"/>
                </a:lnTo>
                <a:lnTo>
                  <a:pt x="410131" y="74042"/>
                </a:lnTo>
                <a:lnTo>
                  <a:pt x="381446" y="488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8462" y="1261047"/>
            <a:ext cx="2260600" cy="65405"/>
          </a:xfrm>
          <a:custGeom>
            <a:avLst/>
            <a:gdLst/>
            <a:ahLst/>
            <a:cxnLst/>
            <a:rect l="l" t="t" r="r" b="b"/>
            <a:pathLst>
              <a:path w="2260600" h="65405">
                <a:moveTo>
                  <a:pt x="1208782" y="0"/>
                </a:moveTo>
                <a:lnTo>
                  <a:pt x="1051479" y="0"/>
                </a:lnTo>
                <a:lnTo>
                  <a:pt x="936011" y="470"/>
                </a:lnTo>
                <a:lnTo>
                  <a:pt x="711768" y="4138"/>
                </a:lnTo>
                <a:lnTo>
                  <a:pt x="498207" y="11236"/>
                </a:lnTo>
                <a:lnTo>
                  <a:pt x="297436" y="21516"/>
                </a:lnTo>
                <a:lnTo>
                  <a:pt x="156517" y="31164"/>
                </a:lnTo>
                <a:lnTo>
                  <a:pt x="24866" y="42359"/>
                </a:lnTo>
                <a:lnTo>
                  <a:pt x="0" y="56264"/>
                </a:lnTo>
                <a:lnTo>
                  <a:pt x="2401" y="60817"/>
                </a:lnTo>
                <a:lnTo>
                  <a:pt x="8073" y="63580"/>
                </a:lnTo>
                <a:lnTo>
                  <a:pt x="16167" y="64950"/>
                </a:lnTo>
                <a:lnTo>
                  <a:pt x="25835" y="65319"/>
                </a:lnTo>
                <a:lnTo>
                  <a:pt x="2234734" y="65319"/>
                </a:lnTo>
                <a:lnTo>
                  <a:pt x="2244230" y="64950"/>
                </a:lnTo>
                <a:lnTo>
                  <a:pt x="2252265" y="63580"/>
                </a:lnTo>
                <a:lnTo>
                  <a:pt x="2257992" y="60817"/>
                </a:lnTo>
                <a:lnTo>
                  <a:pt x="2260563" y="56264"/>
                </a:lnTo>
                <a:lnTo>
                  <a:pt x="2258989" y="50772"/>
                </a:lnTo>
                <a:lnTo>
                  <a:pt x="2103832" y="31164"/>
                </a:lnTo>
                <a:lnTo>
                  <a:pt x="1962953" y="21516"/>
                </a:lnTo>
                <a:lnTo>
                  <a:pt x="1762165" y="11236"/>
                </a:lnTo>
                <a:lnTo>
                  <a:pt x="1548550" y="4138"/>
                </a:lnTo>
                <a:lnTo>
                  <a:pt x="1324259" y="470"/>
                </a:lnTo>
                <a:lnTo>
                  <a:pt x="12087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88361" y="550904"/>
            <a:ext cx="149860" cy="147320"/>
          </a:xfrm>
          <a:custGeom>
            <a:avLst/>
            <a:gdLst/>
            <a:ahLst/>
            <a:cxnLst/>
            <a:rect l="l" t="t" r="r" b="b"/>
            <a:pathLst>
              <a:path w="149860" h="147320">
                <a:moveTo>
                  <a:pt x="94704" y="0"/>
                </a:moveTo>
                <a:lnTo>
                  <a:pt x="55182" y="0"/>
                </a:lnTo>
                <a:lnTo>
                  <a:pt x="45788" y="2844"/>
                </a:lnTo>
                <a:lnTo>
                  <a:pt x="12803" y="29891"/>
                </a:lnTo>
                <a:lnTo>
                  <a:pt x="0" y="71801"/>
                </a:lnTo>
                <a:lnTo>
                  <a:pt x="1523" y="86903"/>
                </a:lnTo>
                <a:lnTo>
                  <a:pt x="21955" y="124855"/>
                </a:lnTo>
                <a:lnTo>
                  <a:pt x="59858" y="145310"/>
                </a:lnTo>
                <a:lnTo>
                  <a:pt x="74948" y="146835"/>
                </a:lnTo>
                <a:lnTo>
                  <a:pt x="90032" y="145310"/>
                </a:lnTo>
                <a:lnTo>
                  <a:pt x="104087" y="140936"/>
                </a:lnTo>
                <a:lnTo>
                  <a:pt x="114637" y="135198"/>
                </a:lnTo>
                <a:lnTo>
                  <a:pt x="74948" y="135198"/>
                </a:lnTo>
                <a:lnTo>
                  <a:pt x="62217" y="133910"/>
                </a:lnTo>
                <a:lnTo>
                  <a:pt x="22520" y="107274"/>
                </a:lnTo>
                <a:lnTo>
                  <a:pt x="11623" y="71801"/>
                </a:lnTo>
                <a:lnTo>
                  <a:pt x="12914" y="59050"/>
                </a:lnTo>
                <a:lnTo>
                  <a:pt x="39643" y="19204"/>
                </a:lnTo>
                <a:lnTo>
                  <a:pt x="74948" y="8403"/>
                </a:lnTo>
                <a:lnTo>
                  <a:pt x="114469" y="8403"/>
                </a:lnTo>
                <a:lnTo>
                  <a:pt x="104087" y="2844"/>
                </a:lnTo>
                <a:lnTo>
                  <a:pt x="94704" y="0"/>
                </a:lnTo>
                <a:close/>
              </a:path>
              <a:path w="149860" h="147320">
                <a:moveTo>
                  <a:pt x="114469" y="8403"/>
                </a:moveTo>
                <a:lnTo>
                  <a:pt x="74948" y="8403"/>
                </a:lnTo>
                <a:lnTo>
                  <a:pt x="87727" y="9698"/>
                </a:lnTo>
                <a:lnTo>
                  <a:pt x="99686" y="13392"/>
                </a:lnTo>
                <a:lnTo>
                  <a:pt x="133528" y="47143"/>
                </a:lnTo>
                <a:lnTo>
                  <a:pt x="138532" y="71801"/>
                </a:lnTo>
                <a:lnTo>
                  <a:pt x="137241" y="84552"/>
                </a:lnTo>
                <a:lnTo>
                  <a:pt x="110490" y="124416"/>
                </a:lnTo>
                <a:lnTo>
                  <a:pt x="74948" y="135198"/>
                </a:lnTo>
                <a:lnTo>
                  <a:pt x="114637" y="135198"/>
                </a:lnTo>
                <a:lnTo>
                  <a:pt x="143962" y="100978"/>
                </a:lnTo>
                <a:lnTo>
                  <a:pt x="149725" y="73080"/>
                </a:lnTo>
                <a:lnTo>
                  <a:pt x="149725" y="70521"/>
                </a:lnTo>
                <a:lnTo>
                  <a:pt x="137050" y="29891"/>
                </a:lnTo>
                <a:lnTo>
                  <a:pt x="116811" y="9657"/>
                </a:lnTo>
                <a:lnTo>
                  <a:pt x="114469" y="8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38729" y="575815"/>
            <a:ext cx="61594" cy="93980"/>
          </a:xfrm>
          <a:custGeom>
            <a:avLst/>
            <a:gdLst/>
            <a:ahLst/>
            <a:cxnLst/>
            <a:rect l="l" t="t" r="r" b="b"/>
            <a:pathLst>
              <a:path w="61594" h="93979">
                <a:moveTo>
                  <a:pt x="42172" y="53700"/>
                </a:moveTo>
                <a:lnTo>
                  <a:pt x="24581" y="53700"/>
                </a:lnTo>
                <a:lnTo>
                  <a:pt x="42317" y="89558"/>
                </a:lnTo>
                <a:lnTo>
                  <a:pt x="43307" y="91195"/>
                </a:lnTo>
                <a:lnTo>
                  <a:pt x="43953" y="92488"/>
                </a:lnTo>
                <a:lnTo>
                  <a:pt x="45244" y="93781"/>
                </a:lnTo>
                <a:lnTo>
                  <a:pt x="46191" y="93781"/>
                </a:lnTo>
                <a:lnTo>
                  <a:pt x="47483" y="93480"/>
                </a:lnTo>
                <a:lnTo>
                  <a:pt x="59451" y="89902"/>
                </a:lnTo>
                <a:lnTo>
                  <a:pt x="60398" y="89902"/>
                </a:lnTo>
                <a:lnTo>
                  <a:pt x="60742" y="89558"/>
                </a:lnTo>
                <a:lnTo>
                  <a:pt x="61043" y="89558"/>
                </a:lnTo>
                <a:lnTo>
                  <a:pt x="61043" y="89256"/>
                </a:lnTo>
                <a:lnTo>
                  <a:pt x="61388" y="88911"/>
                </a:lnTo>
                <a:lnTo>
                  <a:pt x="61388" y="88265"/>
                </a:lnTo>
                <a:lnTo>
                  <a:pt x="61043" y="87963"/>
                </a:lnTo>
                <a:lnTo>
                  <a:pt x="60742" y="87317"/>
                </a:lnTo>
                <a:lnTo>
                  <a:pt x="60096" y="86024"/>
                </a:lnTo>
                <a:lnTo>
                  <a:pt x="42172" y="53700"/>
                </a:lnTo>
                <a:close/>
              </a:path>
              <a:path w="61594" h="93979">
                <a:moveTo>
                  <a:pt x="30694" y="0"/>
                </a:moveTo>
                <a:lnTo>
                  <a:pt x="990" y="0"/>
                </a:lnTo>
                <a:lnTo>
                  <a:pt x="0" y="991"/>
                </a:lnTo>
                <a:lnTo>
                  <a:pt x="0" y="90549"/>
                </a:lnTo>
                <a:lnTo>
                  <a:pt x="645" y="90894"/>
                </a:lnTo>
                <a:lnTo>
                  <a:pt x="990" y="91195"/>
                </a:lnTo>
                <a:lnTo>
                  <a:pt x="1635" y="91540"/>
                </a:lnTo>
                <a:lnTo>
                  <a:pt x="16186" y="91540"/>
                </a:lnTo>
                <a:lnTo>
                  <a:pt x="16832" y="91195"/>
                </a:lnTo>
                <a:lnTo>
                  <a:pt x="17133" y="90894"/>
                </a:lnTo>
                <a:lnTo>
                  <a:pt x="17779" y="90549"/>
                </a:lnTo>
                <a:lnTo>
                  <a:pt x="18123" y="89902"/>
                </a:lnTo>
                <a:lnTo>
                  <a:pt x="18123" y="53700"/>
                </a:lnTo>
                <a:lnTo>
                  <a:pt x="42172" y="53700"/>
                </a:lnTo>
                <a:lnTo>
                  <a:pt x="40380" y="50468"/>
                </a:lnTo>
                <a:lnTo>
                  <a:pt x="43307" y="48830"/>
                </a:lnTo>
                <a:lnTo>
                  <a:pt x="45546" y="47537"/>
                </a:lnTo>
                <a:lnTo>
                  <a:pt x="47182" y="46244"/>
                </a:lnTo>
                <a:lnTo>
                  <a:pt x="48774" y="44951"/>
                </a:lnTo>
                <a:lnTo>
                  <a:pt x="50410" y="43356"/>
                </a:lnTo>
                <a:lnTo>
                  <a:pt x="52475" y="39779"/>
                </a:lnTo>
                <a:lnTo>
                  <a:pt x="27465" y="39779"/>
                </a:lnTo>
                <a:lnTo>
                  <a:pt x="21653" y="39478"/>
                </a:lnTo>
                <a:lnTo>
                  <a:pt x="18123" y="39478"/>
                </a:lnTo>
                <a:lnTo>
                  <a:pt x="18123" y="13920"/>
                </a:lnTo>
                <a:lnTo>
                  <a:pt x="53805" y="13920"/>
                </a:lnTo>
                <a:lnTo>
                  <a:pt x="52649" y="11334"/>
                </a:lnTo>
                <a:lnTo>
                  <a:pt x="39433" y="1637"/>
                </a:lnTo>
                <a:lnTo>
                  <a:pt x="35860" y="344"/>
                </a:lnTo>
                <a:lnTo>
                  <a:pt x="30694" y="0"/>
                </a:lnTo>
                <a:close/>
              </a:path>
              <a:path w="61594" h="93979">
                <a:moveTo>
                  <a:pt x="53805" y="13920"/>
                </a:moveTo>
                <a:lnTo>
                  <a:pt x="28455" y="13920"/>
                </a:lnTo>
                <a:lnTo>
                  <a:pt x="32330" y="14868"/>
                </a:lnTo>
                <a:lnTo>
                  <a:pt x="34568" y="16808"/>
                </a:lnTo>
                <a:lnTo>
                  <a:pt x="36505" y="18446"/>
                </a:lnTo>
                <a:lnTo>
                  <a:pt x="37495" y="21678"/>
                </a:lnTo>
                <a:lnTo>
                  <a:pt x="37495" y="30729"/>
                </a:lnTo>
                <a:lnTo>
                  <a:pt x="36505" y="34263"/>
                </a:lnTo>
                <a:lnTo>
                  <a:pt x="33922" y="36202"/>
                </a:lnTo>
                <a:lnTo>
                  <a:pt x="31684" y="38486"/>
                </a:lnTo>
                <a:lnTo>
                  <a:pt x="27465" y="39779"/>
                </a:lnTo>
                <a:lnTo>
                  <a:pt x="52475" y="39779"/>
                </a:lnTo>
                <a:lnTo>
                  <a:pt x="55576" y="28789"/>
                </a:lnTo>
                <a:lnTo>
                  <a:pt x="55576" y="21031"/>
                </a:lnTo>
                <a:lnTo>
                  <a:pt x="54930" y="17454"/>
                </a:lnTo>
                <a:lnTo>
                  <a:pt x="53940" y="14222"/>
                </a:lnTo>
                <a:lnTo>
                  <a:pt x="53805" y="139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67665" y="616887"/>
            <a:ext cx="260985" cy="499109"/>
          </a:xfrm>
          <a:custGeom>
            <a:avLst/>
            <a:gdLst/>
            <a:ahLst/>
            <a:cxnLst/>
            <a:rect l="l" t="t" r="r" b="b"/>
            <a:pathLst>
              <a:path w="260985" h="499109">
                <a:moveTo>
                  <a:pt x="260922" y="0"/>
                </a:moveTo>
                <a:lnTo>
                  <a:pt x="187652" y="0"/>
                </a:lnTo>
                <a:lnTo>
                  <a:pt x="0" y="498961"/>
                </a:lnTo>
                <a:lnTo>
                  <a:pt x="77531" y="498961"/>
                </a:lnTo>
                <a:lnTo>
                  <a:pt x="2609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59636" y="5692354"/>
            <a:ext cx="425451" cy="899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57477" y="5705225"/>
            <a:ext cx="295863" cy="872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46836" y="5772448"/>
            <a:ext cx="368842" cy="8150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69996" y="5927122"/>
            <a:ext cx="299085" cy="96520"/>
          </a:xfrm>
          <a:custGeom>
            <a:avLst/>
            <a:gdLst/>
            <a:ahLst/>
            <a:cxnLst/>
            <a:rect l="l" t="t" r="r" b="b"/>
            <a:pathLst>
              <a:path w="299085" h="96520">
                <a:moveTo>
                  <a:pt x="73840" y="0"/>
                </a:moveTo>
                <a:lnTo>
                  <a:pt x="33929" y="2600"/>
                </a:lnTo>
                <a:lnTo>
                  <a:pt x="0" y="22286"/>
                </a:lnTo>
                <a:lnTo>
                  <a:pt x="2401" y="33149"/>
                </a:lnTo>
                <a:lnTo>
                  <a:pt x="40491" y="59596"/>
                </a:lnTo>
                <a:lnTo>
                  <a:pt x="86655" y="75987"/>
                </a:lnTo>
                <a:lnTo>
                  <a:pt x="142399" y="88472"/>
                </a:lnTo>
                <a:lnTo>
                  <a:pt x="186617" y="94365"/>
                </a:lnTo>
                <a:lnTo>
                  <a:pt x="226876" y="96322"/>
                </a:lnTo>
                <a:lnTo>
                  <a:pt x="241434" y="96322"/>
                </a:lnTo>
                <a:lnTo>
                  <a:pt x="248112" y="95739"/>
                </a:lnTo>
                <a:lnTo>
                  <a:pt x="264883" y="93725"/>
                </a:lnTo>
                <a:lnTo>
                  <a:pt x="280664" y="89881"/>
                </a:lnTo>
                <a:lnTo>
                  <a:pt x="282906" y="88719"/>
                </a:lnTo>
                <a:lnTo>
                  <a:pt x="224826" y="88719"/>
                </a:lnTo>
                <a:lnTo>
                  <a:pt x="199492" y="87767"/>
                </a:lnTo>
                <a:lnTo>
                  <a:pt x="143564" y="80854"/>
                </a:lnTo>
                <a:lnTo>
                  <a:pt x="88897" y="68476"/>
                </a:lnTo>
                <a:lnTo>
                  <a:pt x="43403" y="52600"/>
                </a:lnTo>
                <a:lnTo>
                  <a:pt x="8878" y="28930"/>
                </a:lnTo>
                <a:lnTo>
                  <a:pt x="7570" y="23724"/>
                </a:lnTo>
                <a:lnTo>
                  <a:pt x="10475" y="19071"/>
                </a:lnTo>
                <a:lnTo>
                  <a:pt x="51284" y="8567"/>
                </a:lnTo>
                <a:lnTo>
                  <a:pt x="64677" y="7712"/>
                </a:lnTo>
                <a:lnTo>
                  <a:pt x="154570" y="7712"/>
                </a:lnTo>
                <a:lnTo>
                  <a:pt x="127340" y="3608"/>
                </a:lnTo>
                <a:lnTo>
                  <a:pt x="99607" y="955"/>
                </a:lnTo>
                <a:lnTo>
                  <a:pt x="73840" y="0"/>
                </a:lnTo>
                <a:close/>
              </a:path>
              <a:path w="299085" h="96520">
                <a:moveTo>
                  <a:pt x="154570" y="7712"/>
                </a:moveTo>
                <a:lnTo>
                  <a:pt x="71937" y="7712"/>
                </a:lnTo>
                <a:lnTo>
                  <a:pt x="91048" y="8201"/>
                </a:lnTo>
                <a:lnTo>
                  <a:pt x="111472" y="9670"/>
                </a:lnTo>
                <a:lnTo>
                  <a:pt x="154939" y="15563"/>
                </a:lnTo>
                <a:lnTo>
                  <a:pt x="209838" y="27858"/>
                </a:lnTo>
                <a:lnTo>
                  <a:pt x="255100" y="43856"/>
                </a:lnTo>
                <a:lnTo>
                  <a:pt x="289914" y="67488"/>
                </a:lnTo>
                <a:lnTo>
                  <a:pt x="291204" y="72693"/>
                </a:lnTo>
                <a:lnTo>
                  <a:pt x="288191" y="77237"/>
                </a:lnTo>
                <a:lnTo>
                  <a:pt x="280402" y="81705"/>
                </a:lnTo>
                <a:lnTo>
                  <a:pt x="267096" y="85465"/>
                </a:lnTo>
                <a:lnTo>
                  <a:pt x="247529" y="87889"/>
                </a:lnTo>
                <a:lnTo>
                  <a:pt x="224826" y="88719"/>
                </a:lnTo>
                <a:lnTo>
                  <a:pt x="282906" y="88719"/>
                </a:lnTo>
                <a:lnTo>
                  <a:pt x="292835" y="83574"/>
                </a:lnTo>
                <a:lnTo>
                  <a:pt x="298775" y="74170"/>
                </a:lnTo>
                <a:lnTo>
                  <a:pt x="296352" y="63290"/>
                </a:lnTo>
                <a:lnTo>
                  <a:pt x="258322" y="36860"/>
                </a:lnTo>
                <a:lnTo>
                  <a:pt x="212051" y="20455"/>
                </a:lnTo>
                <a:lnTo>
                  <a:pt x="156375" y="7984"/>
                </a:lnTo>
                <a:lnTo>
                  <a:pt x="154570" y="77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98951" y="6460141"/>
            <a:ext cx="265430" cy="66040"/>
          </a:xfrm>
          <a:custGeom>
            <a:avLst/>
            <a:gdLst/>
            <a:ahLst/>
            <a:cxnLst/>
            <a:rect l="l" t="t" r="r" b="b"/>
            <a:pathLst>
              <a:path w="265429" h="66040">
                <a:moveTo>
                  <a:pt x="0" y="0"/>
                </a:moveTo>
                <a:lnTo>
                  <a:pt x="37536" y="34032"/>
                </a:lnTo>
                <a:lnTo>
                  <a:pt x="78925" y="48290"/>
                </a:lnTo>
                <a:lnTo>
                  <a:pt x="126404" y="58886"/>
                </a:lnTo>
                <a:lnTo>
                  <a:pt x="165304" y="64133"/>
                </a:lnTo>
                <a:lnTo>
                  <a:pt x="200943" y="65882"/>
                </a:lnTo>
                <a:lnTo>
                  <a:pt x="207620" y="65882"/>
                </a:lnTo>
                <a:lnTo>
                  <a:pt x="219849" y="65299"/>
                </a:lnTo>
                <a:lnTo>
                  <a:pt x="234700" y="63559"/>
                </a:lnTo>
                <a:lnTo>
                  <a:pt x="248772" y="60125"/>
                </a:lnTo>
                <a:lnTo>
                  <a:pt x="252521" y="58153"/>
                </a:lnTo>
                <a:lnTo>
                  <a:pt x="199163" y="58153"/>
                </a:lnTo>
                <a:lnTo>
                  <a:pt x="176795" y="57319"/>
                </a:lnTo>
                <a:lnTo>
                  <a:pt x="127569" y="51304"/>
                </a:lnTo>
                <a:lnTo>
                  <a:pt x="75845" y="39494"/>
                </a:lnTo>
                <a:lnTo>
                  <a:pt x="37754" y="25688"/>
                </a:lnTo>
                <a:lnTo>
                  <a:pt x="7570" y="1165"/>
                </a:lnTo>
                <a:lnTo>
                  <a:pt x="0" y="0"/>
                </a:lnTo>
                <a:close/>
              </a:path>
              <a:path w="265429" h="66040">
                <a:moveTo>
                  <a:pt x="257429" y="44600"/>
                </a:moveTo>
                <a:lnTo>
                  <a:pt x="219267" y="57429"/>
                </a:lnTo>
                <a:lnTo>
                  <a:pt x="199163" y="58153"/>
                </a:lnTo>
                <a:lnTo>
                  <a:pt x="252521" y="58153"/>
                </a:lnTo>
                <a:lnTo>
                  <a:pt x="259670" y="54394"/>
                </a:lnTo>
                <a:lnTo>
                  <a:pt x="264999" y="45766"/>
                </a:lnTo>
                <a:lnTo>
                  <a:pt x="257429" y="446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51455" y="5999815"/>
            <a:ext cx="117475" cy="508000"/>
          </a:xfrm>
          <a:custGeom>
            <a:avLst/>
            <a:gdLst/>
            <a:ahLst/>
            <a:cxnLst/>
            <a:rect l="l" t="t" r="r" b="b"/>
            <a:pathLst>
              <a:path w="117475" h="508000">
                <a:moveTo>
                  <a:pt x="109745" y="0"/>
                </a:moveTo>
                <a:lnTo>
                  <a:pt x="96785" y="66612"/>
                </a:lnTo>
                <a:lnTo>
                  <a:pt x="83211" y="122289"/>
                </a:lnTo>
                <a:lnTo>
                  <a:pt x="69429" y="168587"/>
                </a:lnTo>
                <a:lnTo>
                  <a:pt x="55840" y="207060"/>
                </a:lnTo>
                <a:lnTo>
                  <a:pt x="30859" y="266755"/>
                </a:lnTo>
                <a:lnTo>
                  <a:pt x="21611" y="287845"/>
                </a:lnTo>
                <a:lnTo>
                  <a:pt x="13709" y="307568"/>
                </a:lnTo>
                <a:lnTo>
                  <a:pt x="7395" y="326854"/>
                </a:lnTo>
                <a:lnTo>
                  <a:pt x="2907" y="346632"/>
                </a:lnTo>
                <a:lnTo>
                  <a:pt x="0" y="373397"/>
                </a:lnTo>
                <a:lnTo>
                  <a:pt x="175" y="397210"/>
                </a:lnTo>
                <a:lnTo>
                  <a:pt x="2366" y="418619"/>
                </a:lnTo>
                <a:lnTo>
                  <a:pt x="5508" y="438169"/>
                </a:lnTo>
                <a:lnTo>
                  <a:pt x="8130" y="455738"/>
                </a:lnTo>
                <a:lnTo>
                  <a:pt x="9599" y="472458"/>
                </a:lnTo>
                <a:lnTo>
                  <a:pt x="8876" y="488797"/>
                </a:lnTo>
                <a:lnTo>
                  <a:pt x="4926" y="505217"/>
                </a:lnTo>
                <a:lnTo>
                  <a:pt x="12224" y="507841"/>
                </a:lnTo>
                <a:lnTo>
                  <a:pt x="16616" y="490213"/>
                </a:lnTo>
                <a:lnTo>
                  <a:pt x="17456" y="472859"/>
                </a:lnTo>
                <a:lnTo>
                  <a:pt x="15893" y="455287"/>
                </a:lnTo>
                <a:lnTo>
                  <a:pt x="13078" y="437003"/>
                </a:lnTo>
                <a:lnTo>
                  <a:pt x="10090" y="417904"/>
                </a:lnTo>
                <a:lnTo>
                  <a:pt x="7949" y="397028"/>
                </a:lnTo>
                <a:lnTo>
                  <a:pt x="10477" y="348090"/>
                </a:lnTo>
                <a:lnTo>
                  <a:pt x="21207" y="309900"/>
                </a:lnTo>
                <a:lnTo>
                  <a:pt x="37847" y="269965"/>
                </a:lnTo>
                <a:lnTo>
                  <a:pt x="49956" y="242281"/>
                </a:lnTo>
                <a:lnTo>
                  <a:pt x="63039" y="209810"/>
                </a:lnTo>
                <a:lnTo>
                  <a:pt x="76708" y="171023"/>
                </a:lnTo>
                <a:lnTo>
                  <a:pt x="90570" y="124391"/>
                </a:lnTo>
                <a:lnTo>
                  <a:pt x="104236" y="68385"/>
                </a:lnTo>
                <a:lnTo>
                  <a:pt x="117316" y="1476"/>
                </a:lnTo>
                <a:lnTo>
                  <a:pt x="10974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98680" y="5949408"/>
            <a:ext cx="79375" cy="513080"/>
          </a:xfrm>
          <a:custGeom>
            <a:avLst/>
            <a:gdLst/>
            <a:ahLst/>
            <a:cxnLst/>
            <a:rect l="l" t="t" r="r" b="b"/>
            <a:pathLst>
              <a:path w="79375" h="513079">
                <a:moveTo>
                  <a:pt x="71316" y="0"/>
                </a:moveTo>
                <a:lnTo>
                  <a:pt x="61079" y="67406"/>
                </a:lnTo>
                <a:lnTo>
                  <a:pt x="55084" y="124752"/>
                </a:lnTo>
                <a:lnTo>
                  <a:pt x="52434" y="173339"/>
                </a:lnTo>
                <a:lnTo>
                  <a:pt x="52233" y="214468"/>
                </a:lnTo>
                <a:lnTo>
                  <a:pt x="53584" y="249441"/>
                </a:lnTo>
                <a:lnTo>
                  <a:pt x="55593" y="279557"/>
                </a:lnTo>
                <a:lnTo>
                  <a:pt x="57144" y="302086"/>
                </a:lnTo>
                <a:lnTo>
                  <a:pt x="57961" y="322920"/>
                </a:lnTo>
                <a:lnTo>
                  <a:pt x="55321" y="362349"/>
                </a:lnTo>
                <a:lnTo>
                  <a:pt x="41335" y="409320"/>
                </a:lnTo>
                <a:lnTo>
                  <a:pt x="22982" y="445141"/>
                </a:lnTo>
                <a:lnTo>
                  <a:pt x="14074" y="461524"/>
                </a:lnTo>
                <a:lnTo>
                  <a:pt x="6687" y="477607"/>
                </a:lnTo>
                <a:lnTo>
                  <a:pt x="1702" y="494293"/>
                </a:lnTo>
                <a:lnTo>
                  <a:pt x="0" y="512481"/>
                </a:lnTo>
                <a:lnTo>
                  <a:pt x="7842" y="512190"/>
                </a:lnTo>
                <a:lnTo>
                  <a:pt x="9461" y="495500"/>
                </a:lnTo>
                <a:lnTo>
                  <a:pt x="14184" y="479903"/>
                </a:lnTo>
                <a:lnTo>
                  <a:pt x="21201" y="464635"/>
                </a:lnTo>
                <a:lnTo>
                  <a:pt x="29698" y="448931"/>
                </a:lnTo>
                <a:lnTo>
                  <a:pt x="39258" y="431566"/>
                </a:lnTo>
                <a:lnTo>
                  <a:pt x="48581" y="412125"/>
                </a:lnTo>
                <a:lnTo>
                  <a:pt x="56760" y="389733"/>
                </a:lnTo>
                <a:lnTo>
                  <a:pt x="62891" y="363515"/>
                </a:lnTo>
                <a:lnTo>
                  <a:pt x="65275" y="343377"/>
                </a:lnTo>
                <a:lnTo>
                  <a:pt x="65803" y="323103"/>
                </a:lnTo>
                <a:lnTo>
                  <a:pt x="65020" y="301899"/>
                </a:lnTo>
                <a:lnTo>
                  <a:pt x="61461" y="249041"/>
                </a:lnTo>
                <a:lnTo>
                  <a:pt x="60093" y="214330"/>
                </a:lnTo>
                <a:lnTo>
                  <a:pt x="60261" y="173514"/>
                </a:lnTo>
                <a:lnTo>
                  <a:pt x="62855" y="125266"/>
                </a:lnTo>
                <a:lnTo>
                  <a:pt x="68767" y="68259"/>
                </a:lnTo>
                <a:lnTo>
                  <a:pt x="78886" y="1165"/>
                </a:lnTo>
                <a:lnTo>
                  <a:pt x="7131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47174" y="6514652"/>
            <a:ext cx="61594" cy="70485"/>
          </a:xfrm>
          <a:custGeom>
            <a:avLst/>
            <a:gdLst/>
            <a:ahLst/>
            <a:cxnLst/>
            <a:rect l="l" t="t" r="r" b="b"/>
            <a:pathLst>
              <a:path w="61595" h="70484">
                <a:moveTo>
                  <a:pt x="4386" y="0"/>
                </a:moveTo>
                <a:lnTo>
                  <a:pt x="2639" y="1169"/>
                </a:lnTo>
                <a:lnTo>
                  <a:pt x="582" y="2044"/>
                </a:lnTo>
                <a:lnTo>
                  <a:pt x="0" y="4667"/>
                </a:lnTo>
                <a:lnTo>
                  <a:pt x="892" y="6416"/>
                </a:lnTo>
                <a:lnTo>
                  <a:pt x="35522" y="68217"/>
                </a:lnTo>
                <a:lnTo>
                  <a:pt x="36104" y="69382"/>
                </a:lnTo>
                <a:lnTo>
                  <a:pt x="37269" y="70257"/>
                </a:lnTo>
                <a:lnTo>
                  <a:pt x="39016" y="70257"/>
                </a:lnTo>
                <a:lnTo>
                  <a:pt x="39326" y="69966"/>
                </a:lnTo>
                <a:lnTo>
                  <a:pt x="39598" y="69966"/>
                </a:lnTo>
                <a:lnTo>
                  <a:pt x="57961" y="65593"/>
                </a:lnTo>
                <a:lnTo>
                  <a:pt x="59980" y="65010"/>
                </a:lnTo>
                <a:lnTo>
                  <a:pt x="61455" y="62969"/>
                </a:lnTo>
                <a:lnTo>
                  <a:pt x="61164" y="61803"/>
                </a:lnTo>
                <a:lnTo>
                  <a:pt x="40763" y="61803"/>
                </a:lnTo>
                <a:lnTo>
                  <a:pt x="7880" y="2627"/>
                </a:lnTo>
                <a:lnTo>
                  <a:pt x="6716" y="878"/>
                </a:lnTo>
                <a:lnTo>
                  <a:pt x="4386" y="0"/>
                </a:lnTo>
                <a:close/>
              </a:path>
              <a:path w="61595" h="70484">
                <a:moveTo>
                  <a:pt x="58233" y="57431"/>
                </a:moveTo>
                <a:lnTo>
                  <a:pt x="56214" y="58014"/>
                </a:lnTo>
                <a:lnTo>
                  <a:pt x="40763" y="61803"/>
                </a:lnTo>
                <a:lnTo>
                  <a:pt x="61164" y="61803"/>
                </a:lnTo>
                <a:lnTo>
                  <a:pt x="60873" y="60637"/>
                </a:lnTo>
                <a:lnTo>
                  <a:pt x="60290" y="58596"/>
                </a:lnTo>
                <a:lnTo>
                  <a:pt x="58233" y="574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34202" y="6506491"/>
            <a:ext cx="68580" cy="64769"/>
          </a:xfrm>
          <a:custGeom>
            <a:avLst/>
            <a:gdLst/>
            <a:ahLst/>
            <a:cxnLst/>
            <a:rect l="l" t="t" r="r" b="b"/>
            <a:pathLst>
              <a:path w="68579" h="64770">
                <a:moveTo>
                  <a:pt x="64367" y="0"/>
                </a:moveTo>
                <a:lnTo>
                  <a:pt x="61727" y="582"/>
                </a:lnTo>
                <a:lnTo>
                  <a:pt x="60873" y="2623"/>
                </a:lnTo>
                <a:lnTo>
                  <a:pt x="49979" y="16839"/>
                </a:lnTo>
                <a:lnTo>
                  <a:pt x="36905" y="27147"/>
                </a:lnTo>
                <a:lnTo>
                  <a:pt x="21538" y="33574"/>
                </a:lnTo>
                <a:lnTo>
                  <a:pt x="3765" y="36147"/>
                </a:lnTo>
                <a:lnTo>
                  <a:pt x="2601" y="36147"/>
                </a:lnTo>
                <a:lnTo>
                  <a:pt x="1436" y="36730"/>
                </a:lnTo>
                <a:lnTo>
                  <a:pt x="854" y="37896"/>
                </a:lnTo>
                <a:lnTo>
                  <a:pt x="0" y="38770"/>
                </a:lnTo>
                <a:lnTo>
                  <a:pt x="30" y="40072"/>
                </a:lnTo>
                <a:lnTo>
                  <a:pt x="271" y="41106"/>
                </a:lnTo>
                <a:lnTo>
                  <a:pt x="6405" y="61802"/>
                </a:lnTo>
                <a:lnTo>
                  <a:pt x="6987" y="63551"/>
                </a:lnTo>
                <a:lnTo>
                  <a:pt x="8424" y="64717"/>
                </a:lnTo>
                <a:lnTo>
                  <a:pt x="11064" y="64717"/>
                </a:lnTo>
                <a:lnTo>
                  <a:pt x="11336" y="64426"/>
                </a:lnTo>
                <a:lnTo>
                  <a:pt x="13393" y="63843"/>
                </a:lnTo>
                <a:lnTo>
                  <a:pt x="14558" y="61802"/>
                </a:lnTo>
                <a:lnTo>
                  <a:pt x="13975" y="59761"/>
                </a:lnTo>
                <a:lnTo>
                  <a:pt x="9006" y="43729"/>
                </a:lnTo>
                <a:lnTo>
                  <a:pt x="26917" y="40072"/>
                </a:lnTo>
                <a:lnTo>
                  <a:pt x="42612" y="32614"/>
                </a:lnTo>
                <a:lnTo>
                  <a:pt x="56071" y="21385"/>
                </a:lnTo>
                <a:lnTo>
                  <a:pt x="67278" y="6412"/>
                </a:lnTo>
                <a:lnTo>
                  <a:pt x="68443" y="4663"/>
                </a:lnTo>
                <a:lnTo>
                  <a:pt x="67861" y="2331"/>
                </a:lnTo>
                <a:lnTo>
                  <a:pt x="64367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73889" y="6252871"/>
            <a:ext cx="62230" cy="136525"/>
          </a:xfrm>
          <a:custGeom>
            <a:avLst/>
            <a:gdLst/>
            <a:ahLst/>
            <a:cxnLst/>
            <a:rect l="l" t="t" r="r" b="b"/>
            <a:pathLst>
              <a:path w="62229" h="136525">
                <a:moveTo>
                  <a:pt x="57562" y="0"/>
                </a:moveTo>
                <a:lnTo>
                  <a:pt x="55543" y="874"/>
                </a:lnTo>
                <a:lnTo>
                  <a:pt x="24023" y="25288"/>
                </a:lnTo>
                <a:lnTo>
                  <a:pt x="5511" y="55606"/>
                </a:lnTo>
                <a:lnTo>
                  <a:pt x="0" y="91717"/>
                </a:lnTo>
                <a:lnTo>
                  <a:pt x="7481" y="133513"/>
                </a:lnTo>
                <a:lnTo>
                  <a:pt x="8064" y="134971"/>
                </a:lnTo>
                <a:lnTo>
                  <a:pt x="9500" y="136137"/>
                </a:lnTo>
                <a:lnTo>
                  <a:pt x="12140" y="136137"/>
                </a:lnTo>
                <a:lnTo>
                  <a:pt x="12412" y="135845"/>
                </a:lnTo>
                <a:lnTo>
                  <a:pt x="14469" y="135262"/>
                </a:lnTo>
                <a:lnTo>
                  <a:pt x="15634" y="133222"/>
                </a:lnTo>
                <a:lnTo>
                  <a:pt x="15052" y="130890"/>
                </a:lnTo>
                <a:lnTo>
                  <a:pt x="7636" y="91826"/>
                </a:lnTo>
                <a:lnTo>
                  <a:pt x="12504" y="58448"/>
                </a:lnTo>
                <a:lnTo>
                  <a:pt x="29710" y="30535"/>
                </a:lnTo>
                <a:lnTo>
                  <a:pt x="59309" y="7869"/>
                </a:lnTo>
                <a:lnTo>
                  <a:pt x="61366" y="6704"/>
                </a:lnTo>
                <a:lnTo>
                  <a:pt x="61949" y="4372"/>
                </a:lnTo>
                <a:lnTo>
                  <a:pt x="60784" y="2623"/>
                </a:lnTo>
                <a:lnTo>
                  <a:pt x="59891" y="582"/>
                </a:lnTo>
                <a:lnTo>
                  <a:pt x="5756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72686" y="6258701"/>
            <a:ext cx="62230" cy="34925"/>
          </a:xfrm>
          <a:custGeom>
            <a:avLst/>
            <a:gdLst/>
            <a:ahLst/>
            <a:cxnLst/>
            <a:rect l="l" t="t" r="r" b="b"/>
            <a:pathLst>
              <a:path w="62229" h="34925">
                <a:moveTo>
                  <a:pt x="58233" y="0"/>
                </a:moveTo>
                <a:lnTo>
                  <a:pt x="55903" y="291"/>
                </a:lnTo>
                <a:lnTo>
                  <a:pt x="54467" y="2040"/>
                </a:lnTo>
                <a:lnTo>
                  <a:pt x="43678" y="13414"/>
                </a:lnTo>
                <a:lnTo>
                  <a:pt x="31775" y="21317"/>
                </a:lnTo>
                <a:lnTo>
                  <a:pt x="18621" y="25777"/>
                </a:lnTo>
                <a:lnTo>
                  <a:pt x="4076" y="26820"/>
                </a:lnTo>
                <a:lnTo>
                  <a:pt x="2057" y="26820"/>
                </a:lnTo>
                <a:lnTo>
                  <a:pt x="0" y="28569"/>
                </a:lnTo>
                <a:lnTo>
                  <a:pt x="0" y="32649"/>
                </a:lnTo>
                <a:lnTo>
                  <a:pt x="1746" y="34690"/>
                </a:lnTo>
                <a:lnTo>
                  <a:pt x="6987" y="34690"/>
                </a:lnTo>
                <a:lnTo>
                  <a:pt x="22330" y="32945"/>
                </a:lnTo>
                <a:lnTo>
                  <a:pt x="36410" y="27730"/>
                </a:lnTo>
                <a:lnTo>
                  <a:pt x="49172" y="19071"/>
                </a:lnTo>
                <a:lnTo>
                  <a:pt x="60562" y="6995"/>
                </a:lnTo>
                <a:lnTo>
                  <a:pt x="62037" y="5246"/>
                </a:lnTo>
                <a:lnTo>
                  <a:pt x="61727" y="2623"/>
                </a:lnTo>
                <a:lnTo>
                  <a:pt x="59980" y="1457"/>
                </a:lnTo>
                <a:lnTo>
                  <a:pt x="5823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81060" y="6378223"/>
            <a:ext cx="24130" cy="11430"/>
          </a:xfrm>
          <a:custGeom>
            <a:avLst/>
            <a:gdLst/>
            <a:ahLst/>
            <a:cxnLst/>
            <a:rect l="l" t="t" r="r" b="b"/>
            <a:pathLst>
              <a:path w="24129" h="11429">
                <a:moveTo>
                  <a:pt x="4386" y="2914"/>
                </a:moveTo>
                <a:lnTo>
                  <a:pt x="2329" y="2914"/>
                </a:lnTo>
                <a:lnTo>
                  <a:pt x="310" y="4372"/>
                </a:lnTo>
                <a:lnTo>
                  <a:pt x="310" y="6412"/>
                </a:lnTo>
                <a:lnTo>
                  <a:pt x="0" y="8744"/>
                </a:lnTo>
                <a:lnTo>
                  <a:pt x="1475" y="10493"/>
                </a:lnTo>
                <a:lnTo>
                  <a:pt x="3804" y="10784"/>
                </a:lnTo>
                <a:lnTo>
                  <a:pt x="5551" y="10784"/>
                </a:lnTo>
                <a:lnTo>
                  <a:pt x="7298" y="11076"/>
                </a:lnTo>
                <a:lnTo>
                  <a:pt x="15179" y="11076"/>
                </a:lnTo>
                <a:lnTo>
                  <a:pt x="19527" y="9618"/>
                </a:lnTo>
                <a:lnTo>
                  <a:pt x="22439" y="7287"/>
                </a:lnTo>
                <a:lnTo>
                  <a:pt x="23914" y="5829"/>
                </a:lnTo>
                <a:lnTo>
                  <a:pt x="23914" y="3789"/>
                </a:lnTo>
                <a:lnTo>
                  <a:pt x="13432" y="3789"/>
                </a:lnTo>
                <a:lnTo>
                  <a:pt x="4386" y="2914"/>
                </a:lnTo>
                <a:close/>
              </a:path>
              <a:path w="24129" h="11429">
                <a:moveTo>
                  <a:pt x="18673" y="0"/>
                </a:moveTo>
                <a:lnTo>
                  <a:pt x="17198" y="1457"/>
                </a:lnTo>
                <a:lnTo>
                  <a:pt x="16344" y="2331"/>
                </a:lnTo>
                <a:lnTo>
                  <a:pt x="13432" y="3789"/>
                </a:lnTo>
                <a:lnTo>
                  <a:pt x="23914" y="3789"/>
                </a:lnTo>
                <a:lnTo>
                  <a:pt x="23914" y="3206"/>
                </a:lnTo>
                <a:lnTo>
                  <a:pt x="22439" y="1748"/>
                </a:lnTo>
                <a:lnTo>
                  <a:pt x="21002" y="291"/>
                </a:lnTo>
                <a:lnTo>
                  <a:pt x="1867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80788" y="6380555"/>
            <a:ext cx="26034" cy="30480"/>
          </a:xfrm>
          <a:custGeom>
            <a:avLst/>
            <a:gdLst/>
            <a:ahLst/>
            <a:cxnLst/>
            <a:rect l="l" t="t" r="r" b="b"/>
            <a:pathLst>
              <a:path w="26035" h="30479">
                <a:moveTo>
                  <a:pt x="3493" y="0"/>
                </a:moveTo>
                <a:lnTo>
                  <a:pt x="2018" y="1457"/>
                </a:lnTo>
                <a:lnTo>
                  <a:pt x="271" y="2914"/>
                </a:lnTo>
                <a:lnTo>
                  <a:pt x="0" y="5246"/>
                </a:lnTo>
                <a:lnTo>
                  <a:pt x="1164" y="6995"/>
                </a:lnTo>
                <a:lnTo>
                  <a:pt x="18362" y="28860"/>
                </a:lnTo>
                <a:lnTo>
                  <a:pt x="19216" y="29734"/>
                </a:lnTo>
                <a:lnTo>
                  <a:pt x="20381" y="30317"/>
                </a:lnTo>
                <a:lnTo>
                  <a:pt x="22439" y="30317"/>
                </a:lnTo>
                <a:lnTo>
                  <a:pt x="23293" y="30026"/>
                </a:lnTo>
                <a:lnTo>
                  <a:pt x="23875" y="29443"/>
                </a:lnTo>
                <a:lnTo>
                  <a:pt x="25622" y="28277"/>
                </a:lnTo>
                <a:lnTo>
                  <a:pt x="25933" y="25654"/>
                </a:lnTo>
                <a:lnTo>
                  <a:pt x="24457" y="24196"/>
                </a:lnTo>
                <a:lnTo>
                  <a:pt x="7259" y="2040"/>
                </a:lnTo>
                <a:lnTo>
                  <a:pt x="6095" y="582"/>
                </a:lnTo>
                <a:lnTo>
                  <a:pt x="349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80788" y="6380847"/>
            <a:ext cx="16510" cy="37465"/>
          </a:xfrm>
          <a:custGeom>
            <a:avLst/>
            <a:gdLst/>
            <a:ahLst/>
            <a:cxnLst/>
            <a:rect l="l" t="t" r="r" b="b"/>
            <a:pathLst>
              <a:path w="16510" h="37464">
                <a:moveTo>
                  <a:pt x="5240" y="0"/>
                </a:moveTo>
                <a:lnTo>
                  <a:pt x="1164" y="1165"/>
                </a:lnTo>
                <a:lnTo>
                  <a:pt x="0" y="3206"/>
                </a:lnTo>
                <a:lnTo>
                  <a:pt x="582" y="5246"/>
                </a:lnTo>
                <a:lnTo>
                  <a:pt x="8152" y="34107"/>
                </a:lnTo>
                <a:lnTo>
                  <a:pt x="8734" y="35856"/>
                </a:lnTo>
                <a:lnTo>
                  <a:pt x="10171" y="37021"/>
                </a:lnTo>
                <a:lnTo>
                  <a:pt x="12811" y="37021"/>
                </a:lnTo>
                <a:lnTo>
                  <a:pt x="13121" y="36730"/>
                </a:lnTo>
                <a:lnTo>
                  <a:pt x="15140" y="36438"/>
                </a:lnTo>
                <a:lnTo>
                  <a:pt x="16305" y="34107"/>
                </a:lnTo>
                <a:lnTo>
                  <a:pt x="15722" y="32066"/>
                </a:lnTo>
                <a:lnTo>
                  <a:pt x="8152" y="3206"/>
                </a:lnTo>
                <a:lnTo>
                  <a:pt x="7570" y="1165"/>
                </a:lnTo>
                <a:lnTo>
                  <a:pt x="524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77877" y="6380847"/>
            <a:ext cx="11430" cy="31115"/>
          </a:xfrm>
          <a:custGeom>
            <a:avLst/>
            <a:gdLst/>
            <a:ahLst/>
            <a:cxnLst/>
            <a:rect l="l" t="t" r="r" b="b"/>
            <a:pathLst>
              <a:path w="11429" h="31114">
                <a:moveTo>
                  <a:pt x="5512" y="0"/>
                </a:moveTo>
                <a:lnTo>
                  <a:pt x="3765" y="1457"/>
                </a:lnTo>
                <a:lnTo>
                  <a:pt x="3493" y="3789"/>
                </a:lnTo>
                <a:lnTo>
                  <a:pt x="271" y="26528"/>
                </a:lnTo>
                <a:lnTo>
                  <a:pt x="0" y="28569"/>
                </a:lnTo>
                <a:lnTo>
                  <a:pt x="1436" y="30609"/>
                </a:lnTo>
                <a:lnTo>
                  <a:pt x="3765" y="30900"/>
                </a:lnTo>
                <a:lnTo>
                  <a:pt x="6095" y="30900"/>
                </a:lnTo>
                <a:lnTo>
                  <a:pt x="7842" y="29443"/>
                </a:lnTo>
                <a:lnTo>
                  <a:pt x="8152" y="27694"/>
                </a:lnTo>
                <a:lnTo>
                  <a:pt x="11064" y="4663"/>
                </a:lnTo>
                <a:lnTo>
                  <a:pt x="11336" y="2623"/>
                </a:lnTo>
                <a:lnTo>
                  <a:pt x="9899" y="582"/>
                </a:lnTo>
                <a:lnTo>
                  <a:pt x="7842" y="291"/>
                </a:lnTo>
                <a:lnTo>
                  <a:pt x="551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425989" y="6238002"/>
            <a:ext cx="24765" cy="29209"/>
          </a:xfrm>
          <a:custGeom>
            <a:avLst/>
            <a:gdLst/>
            <a:ahLst/>
            <a:cxnLst/>
            <a:rect l="l" t="t" r="r" b="b"/>
            <a:pathLst>
              <a:path w="24764" h="29210">
                <a:moveTo>
                  <a:pt x="20653" y="0"/>
                </a:moveTo>
                <a:lnTo>
                  <a:pt x="18052" y="291"/>
                </a:lnTo>
                <a:lnTo>
                  <a:pt x="16887" y="2044"/>
                </a:lnTo>
                <a:lnTo>
                  <a:pt x="1164" y="22739"/>
                </a:lnTo>
                <a:lnTo>
                  <a:pt x="0" y="24488"/>
                </a:lnTo>
                <a:lnTo>
                  <a:pt x="271" y="27111"/>
                </a:lnTo>
                <a:lnTo>
                  <a:pt x="2018" y="28277"/>
                </a:lnTo>
                <a:lnTo>
                  <a:pt x="2601" y="28860"/>
                </a:lnTo>
                <a:lnTo>
                  <a:pt x="3493" y="29151"/>
                </a:lnTo>
                <a:lnTo>
                  <a:pt x="5512" y="29151"/>
                </a:lnTo>
                <a:lnTo>
                  <a:pt x="6677" y="28569"/>
                </a:lnTo>
                <a:lnTo>
                  <a:pt x="7259" y="27403"/>
                </a:lnTo>
                <a:lnTo>
                  <a:pt x="22982" y="6707"/>
                </a:lnTo>
                <a:lnTo>
                  <a:pt x="24457" y="4959"/>
                </a:lnTo>
                <a:lnTo>
                  <a:pt x="23875" y="2335"/>
                </a:lnTo>
                <a:lnTo>
                  <a:pt x="22400" y="1169"/>
                </a:lnTo>
                <a:lnTo>
                  <a:pt x="2065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25989" y="6247041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20">
                <a:moveTo>
                  <a:pt x="21546" y="0"/>
                </a:moveTo>
                <a:lnTo>
                  <a:pt x="19799" y="1165"/>
                </a:lnTo>
                <a:lnTo>
                  <a:pt x="2018" y="12825"/>
                </a:lnTo>
                <a:lnTo>
                  <a:pt x="271" y="13991"/>
                </a:lnTo>
                <a:lnTo>
                  <a:pt x="0" y="16614"/>
                </a:lnTo>
                <a:lnTo>
                  <a:pt x="1164" y="18363"/>
                </a:lnTo>
                <a:lnTo>
                  <a:pt x="1746" y="19529"/>
                </a:lnTo>
                <a:lnTo>
                  <a:pt x="2911" y="20112"/>
                </a:lnTo>
                <a:lnTo>
                  <a:pt x="4930" y="20112"/>
                </a:lnTo>
                <a:lnTo>
                  <a:pt x="5823" y="19820"/>
                </a:lnTo>
                <a:lnTo>
                  <a:pt x="6405" y="19237"/>
                </a:lnTo>
                <a:lnTo>
                  <a:pt x="24147" y="7578"/>
                </a:lnTo>
                <a:lnTo>
                  <a:pt x="25894" y="6412"/>
                </a:lnTo>
                <a:lnTo>
                  <a:pt x="26204" y="3789"/>
                </a:lnTo>
                <a:lnTo>
                  <a:pt x="23875" y="291"/>
                </a:lnTo>
                <a:lnTo>
                  <a:pt x="2154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25989" y="6236836"/>
            <a:ext cx="12700" cy="30480"/>
          </a:xfrm>
          <a:custGeom>
            <a:avLst/>
            <a:gdLst/>
            <a:ahLst/>
            <a:cxnLst/>
            <a:rect l="l" t="t" r="r" b="b"/>
            <a:pathLst>
              <a:path w="12700" h="30479">
                <a:moveTo>
                  <a:pt x="6677" y="0"/>
                </a:moveTo>
                <a:lnTo>
                  <a:pt x="4658" y="1457"/>
                </a:lnTo>
                <a:lnTo>
                  <a:pt x="4348" y="3501"/>
                </a:lnTo>
                <a:lnTo>
                  <a:pt x="582" y="25654"/>
                </a:lnTo>
                <a:lnTo>
                  <a:pt x="0" y="27694"/>
                </a:lnTo>
                <a:lnTo>
                  <a:pt x="1436" y="29734"/>
                </a:lnTo>
                <a:lnTo>
                  <a:pt x="3493" y="30317"/>
                </a:lnTo>
                <a:lnTo>
                  <a:pt x="6095" y="30317"/>
                </a:lnTo>
                <a:lnTo>
                  <a:pt x="7842" y="28860"/>
                </a:lnTo>
                <a:lnTo>
                  <a:pt x="8152" y="27111"/>
                </a:lnTo>
                <a:lnTo>
                  <a:pt x="11918" y="4959"/>
                </a:lnTo>
                <a:lnTo>
                  <a:pt x="12500" y="2627"/>
                </a:lnTo>
                <a:lnTo>
                  <a:pt x="11064" y="874"/>
                </a:lnTo>
                <a:lnTo>
                  <a:pt x="8734" y="291"/>
                </a:lnTo>
                <a:lnTo>
                  <a:pt x="6677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12285" y="6255203"/>
            <a:ext cx="20955" cy="14604"/>
          </a:xfrm>
          <a:custGeom>
            <a:avLst/>
            <a:gdLst/>
            <a:ahLst/>
            <a:cxnLst/>
            <a:rect l="l" t="t" r="r" b="b"/>
            <a:pathLst>
              <a:path w="20954" h="14604">
                <a:moveTo>
                  <a:pt x="4386" y="0"/>
                </a:moveTo>
                <a:lnTo>
                  <a:pt x="2057" y="0"/>
                </a:lnTo>
                <a:lnTo>
                  <a:pt x="310" y="1457"/>
                </a:lnTo>
                <a:lnTo>
                  <a:pt x="0" y="3789"/>
                </a:lnTo>
                <a:lnTo>
                  <a:pt x="0" y="5829"/>
                </a:lnTo>
                <a:lnTo>
                  <a:pt x="1475" y="7578"/>
                </a:lnTo>
                <a:lnTo>
                  <a:pt x="3804" y="7869"/>
                </a:lnTo>
                <a:lnTo>
                  <a:pt x="7298" y="8161"/>
                </a:lnTo>
                <a:lnTo>
                  <a:pt x="10210" y="9618"/>
                </a:lnTo>
                <a:lnTo>
                  <a:pt x="13121" y="12825"/>
                </a:lnTo>
                <a:lnTo>
                  <a:pt x="13975" y="13699"/>
                </a:lnTo>
                <a:lnTo>
                  <a:pt x="14868" y="14282"/>
                </a:lnTo>
                <a:lnTo>
                  <a:pt x="16887" y="14282"/>
                </a:lnTo>
                <a:lnTo>
                  <a:pt x="17780" y="13991"/>
                </a:lnTo>
                <a:lnTo>
                  <a:pt x="18634" y="13408"/>
                </a:lnTo>
                <a:lnTo>
                  <a:pt x="20109" y="11950"/>
                </a:lnTo>
                <a:lnTo>
                  <a:pt x="20381" y="9327"/>
                </a:lnTo>
                <a:lnTo>
                  <a:pt x="18945" y="7869"/>
                </a:lnTo>
                <a:lnTo>
                  <a:pt x="14868" y="3206"/>
                </a:lnTo>
                <a:lnTo>
                  <a:pt x="9899" y="582"/>
                </a:lnTo>
                <a:lnTo>
                  <a:pt x="438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84061" y="6179989"/>
            <a:ext cx="24130" cy="12700"/>
          </a:xfrm>
          <a:custGeom>
            <a:avLst/>
            <a:gdLst/>
            <a:ahLst/>
            <a:cxnLst/>
            <a:rect l="l" t="t" r="r" b="b"/>
            <a:pathLst>
              <a:path w="24129" h="12700">
                <a:moveTo>
                  <a:pt x="12500" y="0"/>
                </a:moveTo>
                <a:lnTo>
                  <a:pt x="6095" y="1165"/>
                </a:lnTo>
                <a:lnTo>
                  <a:pt x="1436" y="5557"/>
                </a:lnTo>
                <a:lnTo>
                  <a:pt x="0" y="6995"/>
                </a:lnTo>
                <a:lnTo>
                  <a:pt x="0" y="9327"/>
                </a:lnTo>
                <a:lnTo>
                  <a:pt x="1436" y="11076"/>
                </a:lnTo>
                <a:lnTo>
                  <a:pt x="2329" y="11659"/>
                </a:lnTo>
                <a:lnTo>
                  <a:pt x="3183" y="12242"/>
                </a:lnTo>
                <a:lnTo>
                  <a:pt x="5240" y="12242"/>
                </a:lnTo>
                <a:lnTo>
                  <a:pt x="6095" y="11970"/>
                </a:lnTo>
                <a:lnTo>
                  <a:pt x="10481" y="7578"/>
                </a:lnTo>
                <a:lnTo>
                  <a:pt x="22904" y="7578"/>
                </a:lnTo>
                <a:lnTo>
                  <a:pt x="23565" y="5246"/>
                </a:lnTo>
                <a:lnTo>
                  <a:pt x="22400" y="3225"/>
                </a:lnTo>
                <a:lnTo>
                  <a:pt x="20381" y="2642"/>
                </a:lnTo>
                <a:lnTo>
                  <a:pt x="12500" y="0"/>
                </a:lnTo>
                <a:close/>
              </a:path>
              <a:path w="24129" h="12700">
                <a:moveTo>
                  <a:pt x="22904" y="7578"/>
                </a:moveTo>
                <a:lnTo>
                  <a:pt x="10481" y="7578"/>
                </a:lnTo>
                <a:lnTo>
                  <a:pt x="18324" y="9910"/>
                </a:lnTo>
                <a:lnTo>
                  <a:pt x="20381" y="10493"/>
                </a:lnTo>
                <a:lnTo>
                  <a:pt x="22400" y="9327"/>
                </a:lnTo>
                <a:lnTo>
                  <a:pt x="22904" y="757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07737" y="6181466"/>
            <a:ext cx="24130" cy="12065"/>
          </a:xfrm>
          <a:custGeom>
            <a:avLst/>
            <a:gdLst/>
            <a:ahLst/>
            <a:cxnLst/>
            <a:rect l="l" t="t" r="r" b="b"/>
            <a:pathLst>
              <a:path w="24129" h="12064">
                <a:moveTo>
                  <a:pt x="12811" y="0"/>
                </a:moveTo>
                <a:lnTo>
                  <a:pt x="6405" y="855"/>
                </a:lnTo>
                <a:lnTo>
                  <a:pt x="1746" y="5246"/>
                </a:lnTo>
                <a:lnTo>
                  <a:pt x="310" y="6684"/>
                </a:lnTo>
                <a:lnTo>
                  <a:pt x="0" y="9016"/>
                </a:lnTo>
                <a:lnTo>
                  <a:pt x="1475" y="10765"/>
                </a:lnTo>
                <a:lnTo>
                  <a:pt x="2329" y="11348"/>
                </a:lnTo>
                <a:lnTo>
                  <a:pt x="3493" y="11931"/>
                </a:lnTo>
                <a:lnTo>
                  <a:pt x="5240" y="11931"/>
                </a:lnTo>
                <a:lnTo>
                  <a:pt x="6405" y="11659"/>
                </a:lnTo>
                <a:lnTo>
                  <a:pt x="6987" y="10765"/>
                </a:lnTo>
                <a:lnTo>
                  <a:pt x="7880" y="10182"/>
                </a:lnTo>
                <a:lnTo>
                  <a:pt x="10792" y="7578"/>
                </a:lnTo>
                <a:lnTo>
                  <a:pt x="23293" y="7578"/>
                </a:lnTo>
                <a:lnTo>
                  <a:pt x="23875" y="5518"/>
                </a:lnTo>
                <a:lnTo>
                  <a:pt x="22710" y="3186"/>
                </a:lnTo>
                <a:lnTo>
                  <a:pt x="20692" y="2603"/>
                </a:lnTo>
                <a:lnTo>
                  <a:pt x="12811" y="0"/>
                </a:lnTo>
                <a:close/>
              </a:path>
              <a:path w="24129" h="12064">
                <a:moveTo>
                  <a:pt x="23293" y="7578"/>
                </a:moveTo>
                <a:lnTo>
                  <a:pt x="10792" y="7578"/>
                </a:lnTo>
                <a:lnTo>
                  <a:pt x="18362" y="9910"/>
                </a:lnTo>
                <a:lnTo>
                  <a:pt x="20381" y="10765"/>
                </a:lnTo>
                <a:lnTo>
                  <a:pt x="22710" y="9599"/>
                </a:lnTo>
                <a:lnTo>
                  <a:pt x="23293" y="757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43569" y="6230423"/>
            <a:ext cx="21590" cy="14604"/>
          </a:xfrm>
          <a:custGeom>
            <a:avLst/>
            <a:gdLst/>
            <a:ahLst/>
            <a:cxnLst/>
            <a:rect l="l" t="t" r="r" b="b"/>
            <a:pathLst>
              <a:path w="21589" h="14604">
                <a:moveTo>
                  <a:pt x="15451" y="0"/>
                </a:moveTo>
                <a:lnTo>
                  <a:pt x="9899" y="582"/>
                </a:lnTo>
                <a:lnTo>
                  <a:pt x="4076" y="1457"/>
                </a:lnTo>
                <a:lnTo>
                  <a:pt x="0" y="4955"/>
                </a:lnTo>
                <a:lnTo>
                  <a:pt x="582" y="8748"/>
                </a:lnTo>
                <a:lnTo>
                  <a:pt x="892" y="12246"/>
                </a:lnTo>
                <a:lnTo>
                  <a:pt x="6133" y="14286"/>
                </a:lnTo>
                <a:lnTo>
                  <a:pt x="11646" y="13412"/>
                </a:lnTo>
                <a:lnTo>
                  <a:pt x="17469" y="12829"/>
                </a:lnTo>
                <a:lnTo>
                  <a:pt x="21546" y="9039"/>
                </a:lnTo>
                <a:lnTo>
                  <a:pt x="20381" y="2040"/>
                </a:lnTo>
                <a:lnTo>
                  <a:pt x="1545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11598" y="5785129"/>
            <a:ext cx="333763" cy="8178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8462" y="5681926"/>
            <a:ext cx="434768" cy="8939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82665" y="5705556"/>
            <a:ext cx="296135" cy="8743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52909" y="5779747"/>
            <a:ext cx="338654" cy="7952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29262" y="5744658"/>
            <a:ext cx="330398" cy="8352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16726" y="5820901"/>
            <a:ext cx="389154" cy="7561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90107" y="5903994"/>
            <a:ext cx="301625" cy="88265"/>
          </a:xfrm>
          <a:custGeom>
            <a:avLst/>
            <a:gdLst/>
            <a:ahLst/>
            <a:cxnLst/>
            <a:rect l="l" t="t" r="r" b="b"/>
            <a:pathLst>
              <a:path w="301625" h="88264">
                <a:moveTo>
                  <a:pt x="200853" y="0"/>
                </a:moveTo>
                <a:lnTo>
                  <a:pt x="146165" y="3441"/>
                </a:lnTo>
                <a:lnTo>
                  <a:pt x="92093" y="12126"/>
                </a:lnTo>
                <a:lnTo>
                  <a:pt x="44592" y="25263"/>
                </a:lnTo>
                <a:lnTo>
                  <a:pt x="0" y="60843"/>
                </a:lnTo>
                <a:lnTo>
                  <a:pt x="5398" y="70538"/>
                </a:lnTo>
                <a:lnTo>
                  <a:pt x="49226" y="85327"/>
                </a:lnTo>
                <a:lnTo>
                  <a:pt x="94920" y="87970"/>
                </a:lnTo>
                <a:lnTo>
                  <a:pt x="109384" y="87752"/>
                </a:lnTo>
                <a:lnTo>
                  <a:pt x="155210" y="84472"/>
                </a:lnTo>
                <a:lnTo>
                  <a:pt x="98307" y="80382"/>
                </a:lnTo>
                <a:lnTo>
                  <a:pt x="73049" y="79834"/>
                </a:lnTo>
                <a:lnTo>
                  <a:pt x="30918" y="73957"/>
                </a:lnTo>
                <a:lnTo>
                  <a:pt x="7842" y="59988"/>
                </a:lnTo>
                <a:lnTo>
                  <a:pt x="17021" y="47008"/>
                </a:lnTo>
                <a:lnTo>
                  <a:pt x="89552" y="20392"/>
                </a:lnTo>
                <a:lnTo>
                  <a:pt x="147058" y="11019"/>
                </a:lnTo>
                <a:lnTo>
                  <a:pt x="193009" y="7740"/>
                </a:lnTo>
                <a:lnTo>
                  <a:pt x="206766" y="7522"/>
                </a:lnTo>
                <a:lnTo>
                  <a:pt x="271013" y="7522"/>
                </a:lnTo>
                <a:lnTo>
                  <a:pt x="250111" y="2377"/>
                </a:lnTo>
                <a:lnTo>
                  <a:pt x="200853" y="0"/>
                </a:lnTo>
                <a:close/>
              </a:path>
              <a:path w="301625" h="88264">
                <a:moveTo>
                  <a:pt x="271013" y="7522"/>
                </a:moveTo>
                <a:lnTo>
                  <a:pt x="206766" y="7522"/>
                </a:lnTo>
                <a:lnTo>
                  <a:pt x="242029" y="9113"/>
                </a:lnTo>
                <a:lnTo>
                  <a:pt x="269182" y="13487"/>
                </a:lnTo>
                <a:lnTo>
                  <a:pt x="286888" y="20048"/>
                </a:lnTo>
                <a:lnTo>
                  <a:pt x="293805" y="28197"/>
                </a:lnTo>
                <a:lnTo>
                  <a:pt x="284627" y="41020"/>
                </a:lnTo>
                <a:lnTo>
                  <a:pt x="211997" y="67525"/>
                </a:lnTo>
                <a:lnTo>
                  <a:pt x="154317" y="76894"/>
                </a:lnTo>
                <a:lnTo>
                  <a:pt x="98307" y="80382"/>
                </a:lnTo>
                <a:lnTo>
                  <a:pt x="181042" y="80382"/>
                </a:lnTo>
                <a:lnTo>
                  <a:pt x="209304" y="75907"/>
                </a:lnTo>
                <a:lnTo>
                  <a:pt x="256818" y="62786"/>
                </a:lnTo>
                <a:lnTo>
                  <a:pt x="290078" y="46227"/>
                </a:lnTo>
                <a:lnTo>
                  <a:pt x="301414" y="27342"/>
                </a:lnTo>
                <a:lnTo>
                  <a:pt x="286208" y="11262"/>
                </a:lnTo>
                <a:lnTo>
                  <a:pt x="271013" y="752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64063" y="6445272"/>
            <a:ext cx="267335" cy="54610"/>
          </a:xfrm>
          <a:custGeom>
            <a:avLst/>
            <a:gdLst/>
            <a:ahLst/>
            <a:cxnLst/>
            <a:rect l="l" t="t" r="r" b="b"/>
            <a:pathLst>
              <a:path w="267335" h="54610">
                <a:moveTo>
                  <a:pt x="7570" y="28860"/>
                </a:moveTo>
                <a:lnTo>
                  <a:pt x="0" y="29734"/>
                </a:lnTo>
                <a:lnTo>
                  <a:pt x="4744" y="38486"/>
                </a:lnTo>
                <a:lnTo>
                  <a:pt x="15184" y="44858"/>
                </a:lnTo>
                <a:lnTo>
                  <a:pt x="52955" y="52870"/>
                </a:lnTo>
                <a:lnTo>
                  <a:pt x="84166" y="54223"/>
                </a:lnTo>
                <a:lnTo>
                  <a:pt x="96922" y="54050"/>
                </a:lnTo>
                <a:lnTo>
                  <a:pt x="137469" y="51016"/>
                </a:lnTo>
                <a:lnTo>
                  <a:pt x="169198" y="46462"/>
                </a:lnTo>
                <a:lnTo>
                  <a:pt x="87111" y="46462"/>
                </a:lnTo>
                <a:lnTo>
                  <a:pt x="64791" y="45938"/>
                </a:lnTo>
                <a:lnTo>
                  <a:pt x="44839" y="44021"/>
                </a:lnTo>
                <a:lnTo>
                  <a:pt x="27928" y="40873"/>
                </a:lnTo>
                <a:lnTo>
                  <a:pt x="16494" y="36987"/>
                </a:lnTo>
                <a:lnTo>
                  <a:pt x="9916" y="32827"/>
                </a:lnTo>
                <a:lnTo>
                  <a:pt x="7570" y="28860"/>
                </a:lnTo>
                <a:close/>
              </a:path>
              <a:path w="267335" h="54610">
                <a:moveTo>
                  <a:pt x="267057" y="0"/>
                </a:moveTo>
                <a:lnTo>
                  <a:pt x="259487" y="874"/>
                </a:lnTo>
                <a:lnTo>
                  <a:pt x="251746" y="11338"/>
                </a:lnTo>
                <a:lnTo>
                  <a:pt x="227730" y="23358"/>
                </a:lnTo>
                <a:lnTo>
                  <a:pt x="188864" y="34778"/>
                </a:lnTo>
                <a:lnTo>
                  <a:pt x="136576" y="43438"/>
                </a:lnTo>
                <a:lnTo>
                  <a:pt x="111230" y="45619"/>
                </a:lnTo>
                <a:lnTo>
                  <a:pt x="87111" y="46462"/>
                </a:lnTo>
                <a:lnTo>
                  <a:pt x="169198" y="46462"/>
                </a:lnTo>
                <a:lnTo>
                  <a:pt x="209581" y="37570"/>
                </a:lnTo>
                <a:lnTo>
                  <a:pt x="255556" y="18220"/>
                </a:lnTo>
                <a:lnTo>
                  <a:pt x="264418" y="9712"/>
                </a:lnTo>
                <a:lnTo>
                  <a:pt x="267057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76564" y="5931337"/>
            <a:ext cx="55244" cy="516255"/>
          </a:xfrm>
          <a:custGeom>
            <a:avLst/>
            <a:gdLst/>
            <a:ahLst/>
            <a:cxnLst/>
            <a:rect l="l" t="t" r="r" b="b"/>
            <a:pathLst>
              <a:path w="55245" h="516254">
                <a:moveTo>
                  <a:pt x="14957" y="0"/>
                </a:moveTo>
                <a:lnTo>
                  <a:pt x="7348" y="855"/>
                </a:lnTo>
                <a:lnTo>
                  <a:pt x="13314" y="68300"/>
                </a:lnTo>
                <a:lnTo>
                  <a:pt x="15711" y="125541"/>
                </a:lnTo>
                <a:lnTo>
                  <a:pt x="15340" y="173795"/>
                </a:lnTo>
                <a:lnTo>
                  <a:pt x="12999" y="214567"/>
                </a:lnTo>
                <a:lnTo>
                  <a:pt x="9486" y="249170"/>
                </a:lnTo>
                <a:lnTo>
                  <a:pt x="5601" y="278966"/>
                </a:lnTo>
                <a:lnTo>
                  <a:pt x="2749" y="301686"/>
                </a:lnTo>
                <a:lnTo>
                  <a:pt x="690" y="322735"/>
                </a:lnTo>
                <a:lnTo>
                  <a:pt x="0" y="342964"/>
                </a:lnTo>
                <a:lnTo>
                  <a:pt x="1253" y="363220"/>
                </a:lnTo>
                <a:lnTo>
                  <a:pt x="5742" y="389758"/>
                </a:lnTo>
                <a:lnTo>
                  <a:pt x="12472" y="412633"/>
                </a:lnTo>
                <a:lnTo>
                  <a:pt x="20513" y="432665"/>
                </a:lnTo>
                <a:lnTo>
                  <a:pt x="28933" y="450676"/>
                </a:lnTo>
                <a:lnTo>
                  <a:pt x="36421" y="466810"/>
                </a:lnTo>
                <a:lnTo>
                  <a:pt x="42545" y="482451"/>
                </a:lnTo>
                <a:lnTo>
                  <a:pt x="46376" y="498311"/>
                </a:lnTo>
                <a:lnTo>
                  <a:pt x="46985" y="515101"/>
                </a:lnTo>
                <a:lnTo>
                  <a:pt x="54827" y="515684"/>
                </a:lnTo>
                <a:lnTo>
                  <a:pt x="54166" y="497523"/>
                </a:lnTo>
                <a:lnTo>
                  <a:pt x="50178" y="480593"/>
                </a:lnTo>
                <a:lnTo>
                  <a:pt x="43788" y="464154"/>
                </a:lnTo>
                <a:lnTo>
                  <a:pt x="35921" y="447469"/>
                </a:lnTo>
                <a:lnTo>
                  <a:pt x="27707" y="429786"/>
                </a:lnTo>
                <a:lnTo>
                  <a:pt x="19853" y="410300"/>
                </a:lnTo>
                <a:lnTo>
                  <a:pt x="13259" y="388190"/>
                </a:lnTo>
                <a:lnTo>
                  <a:pt x="8823" y="362637"/>
                </a:lnTo>
                <a:lnTo>
                  <a:pt x="7706" y="342937"/>
                </a:lnTo>
                <a:lnTo>
                  <a:pt x="8415" y="323102"/>
                </a:lnTo>
                <a:lnTo>
                  <a:pt x="10494" y="302341"/>
                </a:lnTo>
                <a:lnTo>
                  <a:pt x="13482" y="279860"/>
                </a:lnTo>
                <a:lnTo>
                  <a:pt x="17352" y="249907"/>
                </a:lnTo>
                <a:lnTo>
                  <a:pt x="20852" y="215128"/>
                </a:lnTo>
                <a:lnTo>
                  <a:pt x="23173" y="174135"/>
                </a:lnTo>
                <a:lnTo>
                  <a:pt x="23502" y="125493"/>
                </a:lnTo>
                <a:lnTo>
                  <a:pt x="21035" y="67958"/>
                </a:lnTo>
                <a:lnTo>
                  <a:pt x="14957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90107" y="5963982"/>
            <a:ext cx="94615" cy="513080"/>
          </a:xfrm>
          <a:custGeom>
            <a:avLst/>
            <a:gdLst/>
            <a:ahLst/>
            <a:cxnLst/>
            <a:rect l="l" t="t" r="r" b="b"/>
            <a:pathLst>
              <a:path w="94614" h="513079">
                <a:moveTo>
                  <a:pt x="7570" y="0"/>
                </a:moveTo>
                <a:lnTo>
                  <a:pt x="8945" y="68405"/>
                </a:lnTo>
                <a:lnTo>
                  <a:pt x="19152" y="125118"/>
                </a:lnTo>
                <a:lnTo>
                  <a:pt x="30135" y="172499"/>
                </a:lnTo>
                <a:lnTo>
                  <a:pt x="41410" y="212056"/>
                </a:lnTo>
                <a:lnTo>
                  <a:pt x="62891" y="273727"/>
                </a:lnTo>
                <a:lnTo>
                  <a:pt x="70541" y="294808"/>
                </a:lnTo>
                <a:lnTo>
                  <a:pt x="77066" y="314468"/>
                </a:lnTo>
                <a:lnTo>
                  <a:pt x="82114" y="333581"/>
                </a:lnTo>
                <a:lnTo>
                  <a:pt x="85331" y="353022"/>
                </a:lnTo>
                <a:lnTo>
                  <a:pt x="86600" y="379089"/>
                </a:lnTo>
                <a:lnTo>
                  <a:pt x="85001" y="402178"/>
                </a:lnTo>
                <a:lnTo>
                  <a:pt x="81596" y="422918"/>
                </a:lnTo>
                <a:lnTo>
                  <a:pt x="77450" y="441935"/>
                </a:lnTo>
                <a:lnTo>
                  <a:pt x="73426" y="460014"/>
                </a:lnTo>
                <a:lnTo>
                  <a:pt x="70796" y="477463"/>
                </a:lnTo>
                <a:lnTo>
                  <a:pt x="70620" y="494858"/>
                </a:lnTo>
                <a:lnTo>
                  <a:pt x="73956" y="512773"/>
                </a:lnTo>
                <a:lnTo>
                  <a:pt x="81526" y="510441"/>
                </a:lnTo>
                <a:lnTo>
                  <a:pt x="78480" y="493861"/>
                </a:lnTo>
                <a:lnTo>
                  <a:pt x="78702" y="477500"/>
                </a:lnTo>
                <a:lnTo>
                  <a:pt x="81209" y="460920"/>
                </a:lnTo>
                <a:lnTo>
                  <a:pt x="89324" y="424179"/>
                </a:lnTo>
                <a:lnTo>
                  <a:pt x="92809" y="402871"/>
                </a:lnTo>
                <a:lnTo>
                  <a:pt x="94437" y="379158"/>
                </a:lnTo>
                <a:lnTo>
                  <a:pt x="93173" y="352439"/>
                </a:lnTo>
                <a:lnTo>
                  <a:pt x="89794" y="332264"/>
                </a:lnTo>
                <a:lnTo>
                  <a:pt x="84637" y="312609"/>
                </a:lnTo>
                <a:lnTo>
                  <a:pt x="78001" y="292462"/>
                </a:lnTo>
                <a:lnTo>
                  <a:pt x="70190" y="270812"/>
                </a:lnTo>
                <a:lnTo>
                  <a:pt x="59903" y="242674"/>
                </a:lnTo>
                <a:lnTo>
                  <a:pt x="48900" y="209736"/>
                </a:lnTo>
                <a:lnTo>
                  <a:pt x="37672" y="170497"/>
                </a:lnTo>
                <a:lnTo>
                  <a:pt x="26712" y="123461"/>
                </a:lnTo>
                <a:lnTo>
                  <a:pt x="16514" y="67128"/>
                </a:lnTo>
                <a:lnTo>
                  <a:pt x="757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93069" y="6493957"/>
            <a:ext cx="36195" cy="81280"/>
          </a:xfrm>
          <a:custGeom>
            <a:avLst/>
            <a:gdLst/>
            <a:ahLst/>
            <a:cxnLst/>
            <a:rect l="l" t="t" r="r" b="b"/>
            <a:pathLst>
              <a:path w="36195" h="81279">
                <a:moveTo>
                  <a:pt x="5823" y="0"/>
                </a:moveTo>
                <a:lnTo>
                  <a:pt x="3493" y="291"/>
                </a:lnTo>
                <a:lnTo>
                  <a:pt x="1475" y="582"/>
                </a:lnTo>
                <a:lnTo>
                  <a:pt x="0" y="2623"/>
                </a:lnTo>
                <a:lnTo>
                  <a:pt x="310" y="4663"/>
                </a:lnTo>
                <a:lnTo>
                  <a:pt x="9317" y="74919"/>
                </a:lnTo>
                <a:lnTo>
                  <a:pt x="9627" y="76668"/>
                </a:lnTo>
                <a:lnTo>
                  <a:pt x="11064" y="77834"/>
                </a:lnTo>
                <a:lnTo>
                  <a:pt x="12811" y="78126"/>
                </a:lnTo>
                <a:lnTo>
                  <a:pt x="31445" y="80749"/>
                </a:lnTo>
                <a:lnTo>
                  <a:pt x="33775" y="80749"/>
                </a:lnTo>
                <a:lnTo>
                  <a:pt x="35522" y="79292"/>
                </a:lnTo>
                <a:lnTo>
                  <a:pt x="35832" y="77542"/>
                </a:lnTo>
                <a:lnTo>
                  <a:pt x="36104" y="75210"/>
                </a:lnTo>
                <a:lnTo>
                  <a:pt x="34668" y="73461"/>
                </a:lnTo>
                <a:lnTo>
                  <a:pt x="32338" y="73170"/>
                </a:lnTo>
                <a:lnTo>
                  <a:pt x="16615" y="70838"/>
                </a:lnTo>
                <a:lnTo>
                  <a:pt x="7880" y="3789"/>
                </a:lnTo>
                <a:lnTo>
                  <a:pt x="7570" y="1748"/>
                </a:lnTo>
                <a:lnTo>
                  <a:pt x="582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42988" y="6494248"/>
            <a:ext cx="29845" cy="83820"/>
          </a:xfrm>
          <a:custGeom>
            <a:avLst/>
            <a:gdLst/>
            <a:ahLst/>
            <a:cxnLst/>
            <a:rect l="l" t="t" r="r" b="b"/>
            <a:pathLst>
              <a:path w="29845" h="83820">
                <a:moveTo>
                  <a:pt x="25933" y="0"/>
                </a:moveTo>
                <a:lnTo>
                  <a:pt x="23875" y="0"/>
                </a:lnTo>
                <a:lnTo>
                  <a:pt x="21856" y="1457"/>
                </a:lnTo>
                <a:lnTo>
                  <a:pt x="21546" y="3497"/>
                </a:lnTo>
                <a:lnTo>
                  <a:pt x="15451" y="70838"/>
                </a:lnTo>
                <a:lnTo>
                  <a:pt x="2911" y="75793"/>
                </a:lnTo>
                <a:lnTo>
                  <a:pt x="854" y="76668"/>
                </a:lnTo>
                <a:lnTo>
                  <a:pt x="0" y="79000"/>
                </a:lnTo>
                <a:lnTo>
                  <a:pt x="1164" y="82498"/>
                </a:lnTo>
                <a:lnTo>
                  <a:pt x="2639" y="83373"/>
                </a:lnTo>
                <a:lnTo>
                  <a:pt x="5240" y="83373"/>
                </a:lnTo>
                <a:lnTo>
                  <a:pt x="5823" y="83081"/>
                </a:lnTo>
                <a:lnTo>
                  <a:pt x="20692" y="77251"/>
                </a:lnTo>
                <a:lnTo>
                  <a:pt x="21856" y="76668"/>
                </a:lnTo>
                <a:lnTo>
                  <a:pt x="23021" y="75502"/>
                </a:lnTo>
                <a:lnTo>
                  <a:pt x="23021" y="74044"/>
                </a:lnTo>
                <a:lnTo>
                  <a:pt x="29427" y="4372"/>
                </a:lnTo>
                <a:lnTo>
                  <a:pt x="29698" y="2331"/>
                </a:lnTo>
                <a:lnTo>
                  <a:pt x="27951" y="291"/>
                </a:lnTo>
                <a:lnTo>
                  <a:pt x="2593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24243" y="6172411"/>
            <a:ext cx="30480" cy="17145"/>
          </a:xfrm>
          <a:custGeom>
            <a:avLst/>
            <a:gdLst/>
            <a:ahLst/>
            <a:cxnLst/>
            <a:rect l="l" t="t" r="r" b="b"/>
            <a:pathLst>
              <a:path w="30479" h="17145">
                <a:moveTo>
                  <a:pt x="4076" y="6995"/>
                </a:moveTo>
                <a:lnTo>
                  <a:pt x="1746" y="7889"/>
                </a:lnTo>
                <a:lnTo>
                  <a:pt x="854" y="9638"/>
                </a:lnTo>
                <a:lnTo>
                  <a:pt x="0" y="11659"/>
                </a:lnTo>
                <a:lnTo>
                  <a:pt x="582" y="13991"/>
                </a:lnTo>
                <a:lnTo>
                  <a:pt x="2601" y="14884"/>
                </a:lnTo>
                <a:lnTo>
                  <a:pt x="4658" y="16050"/>
                </a:lnTo>
                <a:lnTo>
                  <a:pt x="7259" y="16905"/>
                </a:lnTo>
                <a:lnTo>
                  <a:pt x="14830" y="16905"/>
                </a:lnTo>
                <a:lnTo>
                  <a:pt x="20071" y="14884"/>
                </a:lnTo>
                <a:lnTo>
                  <a:pt x="24691" y="10493"/>
                </a:lnTo>
                <a:lnTo>
                  <a:pt x="10753" y="10493"/>
                </a:lnTo>
                <a:lnTo>
                  <a:pt x="6095" y="8161"/>
                </a:lnTo>
                <a:lnTo>
                  <a:pt x="4076" y="6995"/>
                </a:lnTo>
                <a:close/>
              </a:path>
              <a:path w="30479" h="17145">
                <a:moveTo>
                  <a:pt x="24147" y="0"/>
                </a:moveTo>
                <a:lnTo>
                  <a:pt x="21546" y="2642"/>
                </a:lnTo>
                <a:lnTo>
                  <a:pt x="15722" y="8744"/>
                </a:lnTo>
                <a:lnTo>
                  <a:pt x="10753" y="10493"/>
                </a:lnTo>
                <a:lnTo>
                  <a:pt x="24691" y="10493"/>
                </a:lnTo>
                <a:lnTo>
                  <a:pt x="26204" y="9055"/>
                </a:lnTo>
                <a:lnTo>
                  <a:pt x="27059" y="8472"/>
                </a:lnTo>
                <a:lnTo>
                  <a:pt x="27641" y="8161"/>
                </a:lnTo>
                <a:lnTo>
                  <a:pt x="27951" y="7306"/>
                </a:lnTo>
                <a:lnTo>
                  <a:pt x="29970" y="4080"/>
                </a:lnTo>
                <a:lnTo>
                  <a:pt x="27951" y="2331"/>
                </a:lnTo>
                <a:lnTo>
                  <a:pt x="27369" y="1748"/>
                </a:lnTo>
                <a:lnTo>
                  <a:pt x="26204" y="893"/>
                </a:lnTo>
                <a:lnTo>
                  <a:pt x="24147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174073" y="6244127"/>
            <a:ext cx="142875" cy="48260"/>
          </a:xfrm>
          <a:custGeom>
            <a:avLst/>
            <a:gdLst/>
            <a:ahLst/>
            <a:cxnLst/>
            <a:rect l="l" t="t" r="r" b="b"/>
            <a:pathLst>
              <a:path w="142875" h="48260">
                <a:moveTo>
                  <a:pt x="5823" y="0"/>
                </a:moveTo>
                <a:lnTo>
                  <a:pt x="3222" y="0"/>
                </a:lnTo>
                <a:lnTo>
                  <a:pt x="1746" y="1457"/>
                </a:lnTo>
                <a:lnTo>
                  <a:pt x="310" y="2914"/>
                </a:lnTo>
                <a:lnTo>
                  <a:pt x="0" y="5538"/>
                </a:lnTo>
                <a:lnTo>
                  <a:pt x="1475" y="6995"/>
                </a:lnTo>
                <a:lnTo>
                  <a:pt x="20963" y="24978"/>
                </a:lnTo>
                <a:lnTo>
                  <a:pt x="40971" y="37823"/>
                </a:lnTo>
                <a:lnTo>
                  <a:pt x="61468" y="45529"/>
                </a:lnTo>
                <a:lnTo>
                  <a:pt x="82419" y="48098"/>
                </a:lnTo>
                <a:lnTo>
                  <a:pt x="96553" y="46955"/>
                </a:lnTo>
                <a:lnTo>
                  <a:pt x="110963" y="43543"/>
                </a:lnTo>
                <a:lnTo>
                  <a:pt x="121904" y="39316"/>
                </a:lnTo>
                <a:lnTo>
                  <a:pt x="69181" y="39316"/>
                </a:lnTo>
                <a:lnTo>
                  <a:pt x="37697" y="27214"/>
                </a:lnTo>
                <a:lnTo>
                  <a:pt x="7298" y="1748"/>
                </a:lnTo>
                <a:lnTo>
                  <a:pt x="5823" y="0"/>
                </a:lnTo>
                <a:close/>
              </a:path>
              <a:path w="142875" h="48260">
                <a:moveTo>
                  <a:pt x="138051" y="22152"/>
                </a:moveTo>
                <a:lnTo>
                  <a:pt x="136304" y="23318"/>
                </a:lnTo>
                <a:lnTo>
                  <a:pt x="101974" y="38026"/>
                </a:lnTo>
                <a:lnTo>
                  <a:pt x="69181" y="39316"/>
                </a:lnTo>
                <a:lnTo>
                  <a:pt x="121904" y="39316"/>
                </a:lnTo>
                <a:lnTo>
                  <a:pt x="125591" y="37891"/>
                </a:lnTo>
                <a:lnTo>
                  <a:pt x="140380" y="30026"/>
                </a:lnTo>
                <a:lnTo>
                  <a:pt x="142127" y="28860"/>
                </a:lnTo>
                <a:lnTo>
                  <a:pt x="142710" y="26528"/>
                </a:lnTo>
                <a:lnTo>
                  <a:pt x="141545" y="24775"/>
                </a:lnTo>
                <a:lnTo>
                  <a:pt x="140652" y="22735"/>
                </a:lnTo>
                <a:lnTo>
                  <a:pt x="138051" y="221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478982" y="6189045"/>
            <a:ext cx="53340" cy="48895"/>
          </a:xfrm>
          <a:custGeom>
            <a:avLst/>
            <a:gdLst/>
            <a:ahLst/>
            <a:cxnLst/>
            <a:rect l="l" t="t" r="r" b="b"/>
            <a:pathLst>
              <a:path w="53339" h="48895">
                <a:moveTo>
                  <a:pt x="47751" y="0"/>
                </a:moveTo>
                <a:lnTo>
                  <a:pt x="45732" y="1165"/>
                </a:lnTo>
                <a:lnTo>
                  <a:pt x="44839" y="3186"/>
                </a:lnTo>
                <a:lnTo>
                  <a:pt x="37681" y="17015"/>
                </a:lnTo>
                <a:lnTo>
                  <a:pt x="28393" y="27893"/>
                </a:lnTo>
                <a:lnTo>
                  <a:pt x="16914" y="35821"/>
                </a:lnTo>
                <a:lnTo>
                  <a:pt x="3183" y="40795"/>
                </a:lnTo>
                <a:lnTo>
                  <a:pt x="1164" y="41378"/>
                </a:lnTo>
                <a:lnTo>
                  <a:pt x="0" y="43418"/>
                </a:lnTo>
                <a:lnTo>
                  <a:pt x="271" y="45750"/>
                </a:lnTo>
                <a:lnTo>
                  <a:pt x="854" y="47499"/>
                </a:lnTo>
                <a:lnTo>
                  <a:pt x="2329" y="48665"/>
                </a:lnTo>
                <a:lnTo>
                  <a:pt x="4930" y="48665"/>
                </a:lnTo>
                <a:lnTo>
                  <a:pt x="5240" y="48374"/>
                </a:lnTo>
                <a:lnTo>
                  <a:pt x="20479" y="42749"/>
                </a:lnTo>
                <a:lnTo>
                  <a:pt x="33391" y="33765"/>
                </a:lnTo>
                <a:lnTo>
                  <a:pt x="43953" y="21448"/>
                </a:lnTo>
                <a:lnTo>
                  <a:pt x="52138" y="5829"/>
                </a:lnTo>
                <a:lnTo>
                  <a:pt x="52720" y="4080"/>
                </a:lnTo>
                <a:lnTo>
                  <a:pt x="51827" y="1748"/>
                </a:lnTo>
                <a:lnTo>
                  <a:pt x="49808" y="855"/>
                </a:lnTo>
                <a:lnTo>
                  <a:pt x="4775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174073" y="6231589"/>
            <a:ext cx="19050" cy="20955"/>
          </a:xfrm>
          <a:custGeom>
            <a:avLst/>
            <a:gdLst/>
            <a:ahLst/>
            <a:cxnLst/>
            <a:rect l="l" t="t" r="r" b="b"/>
            <a:pathLst>
              <a:path w="19050" h="20954">
                <a:moveTo>
                  <a:pt x="15140" y="0"/>
                </a:moveTo>
                <a:lnTo>
                  <a:pt x="13121" y="874"/>
                </a:lnTo>
                <a:lnTo>
                  <a:pt x="8463" y="2331"/>
                </a:lnTo>
                <a:lnTo>
                  <a:pt x="4658" y="6704"/>
                </a:lnTo>
                <a:lnTo>
                  <a:pt x="892" y="15160"/>
                </a:lnTo>
                <a:lnTo>
                  <a:pt x="0" y="17201"/>
                </a:lnTo>
                <a:lnTo>
                  <a:pt x="892" y="19533"/>
                </a:lnTo>
                <a:lnTo>
                  <a:pt x="3222" y="20699"/>
                </a:lnTo>
                <a:lnTo>
                  <a:pt x="5823" y="20699"/>
                </a:lnTo>
                <a:lnTo>
                  <a:pt x="7298" y="19824"/>
                </a:lnTo>
                <a:lnTo>
                  <a:pt x="7880" y="18367"/>
                </a:lnTo>
                <a:lnTo>
                  <a:pt x="11646" y="10205"/>
                </a:lnTo>
                <a:lnTo>
                  <a:pt x="14558" y="8456"/>
                </a:lnTo>
                <a:lnTo>
                  <a:pt x="15451" y="8165"/>
                </a:lnTo>
                <a:lnTo>
                  <a:pt x="17469" y="7582"/>
                </a:lnTo>
                <a:lnTo>
                  <a:pt x="18634" y="5246"/>
                </a:lnTo>
                <a:lnTo>
                  <a:pt x="17780" y="3206"/>
                </a:lnTo>
                <a:lnTo>
                  <a:pt x="17198" y="1165"/>
                </a:lnTo>
                <a:lnTo>
                  <a:pt x="1514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163319" y="6218181"/>
            <a:ext cx="19685" cy="34290"/>
          </a:xfrm>
          <a:custGeom>
            <a:avLst/>
            <a:gdLst/>
            <a:ahLst/>
            <a:cxnLst/>
            <a:rect l="l" t="t" r="r" b="b"/>
            <a:pathLst>
              <a:path w="19685" h="34289">
                <a:moveTo>
                  <a:pt x="4930" y="0"/>
                </a:moveTo>
                <a:lnTo>
                  <a:pt x="854" y="1748"/>
                </a:lnTo>
                <a:lnTo>
                  <a:pt x="0" y="4080"/>
                </a:lnTo>
                <a:lnTo>
                  <a:pt x="11646" y="31775"/>
                </a:lnTo>
                <a:lnTo>
                  <a:pt x="12228" y="33232"/>
                </a:lnTo>
                <a:lnTo>
                  <a:pt x="13665" y="34107"/>
                </a:lnTo>
                <a:lnTo>
                  <a:pt x="15994" y="34107"/>
                </a:lnTo>
                <a:lnTo>
                  <a:pt x="16577" y="33815"/>
                </a:lnTo>
                <a:lnTo>
                  <a:pt x="18634" y="32941"/>
                </a:lnTo>
                <a:lnTo>
                  <a:pt x="19488" y="30900"/>
                </a:lnTo>
                <a:lnTo>
                  <a:pt x="18634" y="28860"/>
                </a:lnTo>
                <a:lnTo>
                  <a:pt x="8152" y="2914"/>
                </a:lnTo>
                <a:lnTo>
                  <a:pt x="7259" y="1165"/>
                </a:lnTo>
                <a:lnTo>
                  <a:pt x="493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152837" y="6223136"/>
            <a:ext cx="30480" cy="29209"/>
          </a:xfrm>
          <a:custGeom>
            <a:avLst/>
            <a:gdLst/>
            <a:ahLst/>
            <a:cxnLst/>
            <a:rect l="l" t="t" r="r" b="b"/>
            <a:pathLst>
              <a:path w="30480" h="29210">
                <a:moveTo>
                  <a:pt x="5512" y="0"/>
                </a:moveTo>
                <a:lnTo>
                  <a:pt x="2911" y="291"/>
                </a:lnTo>
                <a:lnTo>
                  <a:pt x="1436" y="1748"/>
                </a:lnTo>
                <a:lnTo>
                  <a:pt x="0" y="3206"/>
                </a:lnTo>
                <a:lnTo>
                  <a:pt x="0" y="5829"/>
                </a:lnTo>
                <a:lnTo>
                  <a:pt x="1436" y="7287"/>
                </a:lnTo>
                <a:lnTo>
                  <a:pt x="22982" y="27986"/>
                </a:lnTo>
                <a:lnTo>
                  <a:pt x="23565" y="28860"/>
                </a:lnTo>
                <a:lnTo>
                  <a:pt x="24729" y="29151"/>
                </a:lnTo>
                <a:lnTo>
                  <a:pt x="26476" y="29151"/>
                </a:lnTo>
                <a:lnTo>
                  <a:pt x="27641" y="28860"/>
                </a:lnTo>
                <a:lnTo>
                  <a:pt x="28534" y="27986"/>
                </a:lnTo>
                <a:lnTo>
                  <a:pt x="29970" y="26528"/>
                </a:lnTo>
                <a:lnTo>
                  <a:pt x="29970" y="23905"/>
                </a:lnTo>
                <a:lnTo>
                  <a:pt x="28223" y="22447"/>
                </a:lnTo>
                <a:lnTo>
                  <a:pt x="6987" y="1748"/>
                </a:lnTo>
                <a:lnTo>
                  <a:pt x="551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152837" y="6235670"/>
            <a:ext cx="30480" cy="17145"/>
          </a:xfrm>
          <a:custGeom>
            <a:avLst/>
            <a:gdLst/>
            <a:ahLst/>
            <a:cxnLst/>
            <a:rect l="l" t="t" r="r" b="b"/>
            <a:pathLst>
              <a:path w="30480" h="17145">
                <a:moveTo>
                  <a:pt x="3765" y="0"/>
                </a:moveTo>
                <a:lnTo>
                  <a:pt x="1436" y="874"/>
                </a:lnTo>
                <a:lnTo>
                  <a:pt x="582" y="2914"/>
                </a:lnTo>
                <a:lnTo>
                  <a:pt x="0" y="4959"/>
                </a:lnTo>
                <a:lnTo>
                  <a:pt x="854" y="6999"/>
                </a:lnTo>
                <a:lnTo>
                  <a:pt x="2911" y="7873"/>
                </a:lnTo>
                <a:lnTo>
                  <a:pt x="24147" y="16326"/>
                </a:lnTo>
                <a:lnTo>
                  <a:pt x="24729" y="16618"/>
                </a:lnTo>
                <a:lnTo>
                  <a:pt x="27059" y="16618"/>
                </a:lnTo>
                <a:lnTo>
                  <a:pt x="28534" y="15743"/>
                </a:lnTo>
                <a:lnTo>
                  <a:pt x="29116" y="14286"/>
                </a:lnTo>
                <a:lnTo>
                  <a:pt x="29970" y="12246"/>
                </a:lnTo>
                <a:lnTo>
                  <a:pt x="29116" y="9914"/>
                </a:lnTo>
                <a:lnTo>
                  <a:pt x="27059" y="9039"/>
                </a:lnTo>
                <a:lnTo>
                  <a:pt x="5823" y="582"/>
                </a:lnTo>
                <a:lnTo>
                  <a:pt x="376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22967" y="6164832"/>
            <a:ext cx="18415" cy="33020"/>
          </a:xfrm>
          <a:custGeom>
            <a:avLst/>
            <a:gdLst/>
            <a:ahLst/>
            <a:cxnLst/>
            <a:rect l="l" t="t" r="r" b="b"/>
            <a:pathLst>
              <a:path w="18414" h="33020">
                <a:moveTo>
                  <a:pt x="13083" y="0"/>
                </a:moveTo>
                <a:lnTo>
                  <a:pt x="10753" y="893"/>
                </a:lnTo>
                <a:lnTo>
                  <a:pt x="10171" y="2914"/>
                </a:lnTo>
                <a:lnTo>
                  <a:pt x="854" y="27399"/>
                </a:lnTo>
                <a:lnTo>
                  <a:pt x="0" y="29458"/>
                </a:lnTo>
                <a:lnTo>
                  <a:pt x="1164" y="31479"/>
                </a:lnTo>
                <a:lnTo>
                  <a:pt x="3183" y="32373"/>
                </a:lnTo>
                <a:lnTo>
                  <a:pt x="3493" y="32645"/>
                </a:lnTo>
                <a:lnTo>
                  <a:pt x="6095" y="32645"/>
                </a:lnTo>
                <a:lnTo>
                  <a:pt x="7570" y="31790"/>
                </a:lnTo>
                <a:lnTo>
                  <a:pt x="8152" y="30041"/>
                </a:lnTo>
                <a:lnTo>
                  <a:pt x="17159" y="5557"/>
                </a:lnTo>
                <a:lnTo>
                  <a:pt x="18052" y="3497"/>
                </a:lnTo>
                <a:lnTo>
                  <a:pt x="17159" y="1476"/>
                </a:lnTo>
                <a:lnTo>
                  <a:pt x="15140" y="582"/>
                </a:lnTo>
                <a:lnTo>
                  <a:pt x="1308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22967" y="6172994"/>
            <a:ext cx="22860" cy="24765"/>
          </a:xfrm>
          <a:custGeom>
            <a:avLst/>
            <a:gdLst/>
            <a:ahLst/>
            <a:cxnLst/>
            <a:rect l="l" t="t" r="r" b="b"/>
            <a:pathLst>
              <a:path w="22860" h="24764">
                <a:moveTo>
                  <a:pt x="18906" y="0"/>
                </a:moveTo>
                <a:lnTo>
                  <a:pt x="16577" y="0"/>
                </a:lnTo>
                <a:lnTo>
                  <a:pt x="15140" y="1748"/>
                </a:lnTo>
                <a:lnTo>
                  <a:pt x="1436" y="18071"/>
                </a:lnTo>
                <a:lnTo>
                  <a:pt x="0" y="19820"/>
                </a:lnTo>
                <a:lnTo>
                  <a:pt x="271" y="22152"/>
                </a:lnTo>
                <a:lnTo>
                  <a:pt x="2018" y="23629"/>
                </a:lnTo>
                <a:lnTo>
                  <a:pt x="2601" y="24212"/>
                </a:lnTo>
                <a:lnTo>
                  <a:pt x="3493" y="24484"/>
                </a:lnTo>
                <a:lnTo>
                  <a:pt x="5512" y="24484"/>
                </a:lnTo>
                <a:lnTo>
                  <a:pt x="6677" y="23901"/>
                </a:lnTo>
                <a:lnTo>
                  <a:pt x="7570" y="23046"/>
                </a:lnTo>
                <a:lnTo>
                  <a:pt x="22400" y="4974"/>
                </a:lnTo>
                <a:lnTo>
                  <a:pt x="22128" y="2642"/>
                </a:lnTo>
                <a:lnTo>
                  <a:pt x="20653" y="1165"/>
                </a:lnTo>
                <a:lnTo>
                  <a:pt x="1890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20910" y="6167164"/>
            <a:ext cx="10795" cy="30480"/>
          </a:xfrm>
          <a:custGeom>
            <a:avLst/>
            <a:gdLst/>
            <a:ahLst/>
            <a:cxnLst/>
            <a:rect l="l" t="t" r="r" b="b"/>
            <a:pathLst>
              <a:path w="10795" h="30479">
                <a:moveTo>
                  <a:pt x="5823" y="0"/>
                </a:moveTo>
                <a:lnTo>
                  <a:pt x="3804" y="310"/>
                </a:lnTo>
                <a:lnTo>
                  <a:pt x="1475" y="310"/>
                </a:lnTo>
                <a:lnTo>
                  <a:pt x="0" y="2331"/>
                </a:lnTo>
                <a:lnTo>
                  <a:pt x="310" y="4391"/>
                </a:lnTo>
                <a:lnTo>
                  <a:pt x="2639" y="26816"/>
                </a:lnTo>
                <a:lnTo>
                  <a:pt x="2911" y="28876"/>
                </a:lnTo>
                <a:lnTo>
                  <a:pt x="4658" y="30314"/>
                </a:lnTo>
                <a:lnTo>
                  <a:pt x="6987" y="30314"/>
                </a:lnTo>
                <a:lnTo>
                  <a:pt x="9045" y="30041"/>
                </a:lnTo>
                <a:lnTo>
                  <a:pt x="10481" y="27982"/>
                </a:lnTo>
                <a:lnTo>
                  <a:pt x="10481" y="25961"/>
                </a:lnTo>
                <a:lnTo>
                  <a:pt x="7880" y="3497"/>
                </a:lnTo>
                <a:lnTo>
                  <a:pt x="7570" y="1476"/>
                </a:lnTo>
                <a:lnTo>
                  <a:pt x="582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08681" y="6188734"/>
            <a:ext cx="22225" cy="12065"/>
          </a:xfrm>
          <a:custGeom>
            <a:avLst/>
            <a:gdLst/>
            <a:ahLst/>
            <a:cxnLst/>
            <a:rect l="l" t="t" r="r" b="b"/>
            <a:pathLst>
              <a:path w="22225" h="12064">
                <a:moveTo>
                  <a:pt x="21856" y="7889"/>
                </a:moveTo>
                <a:lnTo>
                  <a:pt x="8463" y="7889"/>
                </a:lnTo>
                <a:lnTo>
                  <a:pt x="11957" y="8744"/>
                </a:lnTo>
                <a:lnTo>
                  <a:pt x="15451" y="11076"/>
                </a:lnTo>
                <a:lnTo>
                  <a:pt x="16033" y="11387"/>
                </a:lnTo>
                <a:lnTo>
                  <a:pt x="16887" y="11659"/>
                </a:lnTo>
                <a:lnTo>
                  <a:pt x="18945" y="11659"/>
                </a:lnTo>
                <a:lnTo>
                  <a:pt x="20109" y="10804"/>
                </a:lnTo>
                <a:lnTo>
                  <a:pt x="20692" y="9638"/>
                </a:lnTo>
                <a:lnTo>
                  <a:pt x="21856" y="7889"/>
                </a:lnTo>
                <a:close/>
              </a:path>
              <a:path w="22225" h="12064">
                <a:moveTo>
                  <a:pt x="8734" y="0"/>
                </a:moveTo>
                <a:lnTo>
                  <a:pt x="3493" y="893"/>
                </a:lnTo>
                <a:lnTo>
                  <a:pt x="1164" y="1476"/>
                </a:lnTo>
                <a:lnTo>
                  <a:pt x="0" y="3497"/>
                </a:lnTo>
                <a:lnTo>
                  <a:pt x="310" y="5557"/>
                </a:lnTo>
                <a:lnTo>
                  <a:pt x="892" y="7578"/>
                </a:lnTo>
                <a:lnTo>
                  <a:pt x="2911" y="9055"/>
                </a:lnTo>
                <a:lnTo>
                  <a:pt x="4969" y="8744"/>
                </a:lnTo>
                <a:lnTo>
                  <a:pt x="8463" y="7889"/>
                </a:lnTo>
                <a:lnTo>
                  <a:pt x="21856" y="7889"/>
                </a:lnTo>
                <a:lnTo>
                  <a:pt x="21546" y="5557"/>
                </a:lnTo>
                <a:lnTo>
                  <a:pt x="19527" y="4391"/>
                </a:lnTo>
                <a:lnTo>
                  <a:pt x="14286" y="893"/>
                </a:lnTo>
                <a:lnTo>
                  <a:pt x="873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584964" y="5915348"/>
            <a:ext cx="301625" cy="88265"/>
          </a:xfrm>
          <a:custGeom>
            <a:avLst/>
            <a:gdLst/>
            <a:ahLst/>
            <a:cxnLst/>
            <a:rect l="l" t="t" r="r" b="b"/>
            <a:pathLst>
              <a:path w="301625" h="88264">
                <a:moveTo>
                  <a:pt x="100545" y="0"/>
                </a:moveTo>
                <a:lnTo>
                  <a:pt x="51298" y="2386"/>
                </a:lnTo>
                <a:lnTo>
                  <a:pt x="15205" y="11273"/>
                </a:lnTo>
                <a:lnTo>
                  <a:pt x="0" y="27337"/>
                </a:lnTo>
                <a:lnTo>
                  <a:pt x="11336" y="46231"/>
                </a:lnTo>
                <a:lnTo>
                  <a:pt x="92110" y="76049"/>
                </a:lnTo>
                <a:lnTo>
                  <a:pt x="146204" y="84778"/>
                </a:lnTo>
                <a:lnTo>
                  <a:pt x="192160" y="88057"/>
                </a:lnTo>
                <a:lnTo>
                  <a:pt x="206494" y="88276"/>
                </a:lnTo>
                <a:lnTo>
                  <a:pt x="218875" y="88104"/>
                </a:lnTo>
                <a:lnTo>
                  <a:pt x="268762" y="82437"/>
                </a:lnTo>
                <a:lnTo>
                  <a:pt x="275482" y="80396"/>
                </a:lnTo>
                <a:lnTo>
                  <a:pt x="203243" y="80396"/>
                </a:lnTo>
                <a:lnTo>
                  <a:pt x="175853" y="79411"/>
                </a:lnTo>
                <a:lnTo>
                  <a:pt x="89574" y="67520"/>
                </a:lnTo>
                <a:lnTo>
                  <a:pt x="45266" y="54848"/>
                </a:lnTo>
                <a:lnTo>
                  <a:pt x="7880" y="28231"/>
                </a:lnTo>
                <a:lnTo>
                  <a:pt x="14641" y="20124"/>
                </a:lnTo>
                <a:lnTo>
                  <a:pt x="32266" y="13657"/>
                </a:lnTo>
                <a:lnTo>
                  <a:pt x="59389" y="9375"/>
                </a:lnTo>
                <a:lnTo>
                  <a:pt x="94648" y="7827"/>
                </a:lnTo>
                <a:lnTo>
                  <a:pt x="182562" y="7827"/>
                </a:lnTo>
                <a:lnTo>
                  <a:pt x="155210" y="3435"/>
                </a:lnTo>
                <a:lnTo>
                  <a:pt x="100545" y="0"/>
                </a:lnTo>
                <a:close/>
              </a:path>
              <a:path w="301625" h="88264">
                <a:moveTo>
                  <a:pt x="182562" y="7827"/>
                </a:moveTo>
                <a:lnTo>
                  <a:pt x="94648" y="7827"/>
                </a:lnTo>
                <a:lnTo>
                  <a:pt x="108563" y="8002"/>
                </a:lnTo>
                <a:lnTo>
                  <a:pt x="123192" y="8585"/>
                </a:lnTo>
                <a:lnTo>
                  <a:pt x="212019" y="20649"/>
                </a:lnTo>
                <a:lnTo>
                  <a:pt x="256420" y="33249"/>
                </a:lnTo>
                <a:lnTo>
                  <a:pt x="293844" y="59983"/>
                </a:lnTo>
                <a:lnTo>
                  <a:pt x="291215" y="64649"/>
                </a:lnTo>
                <a:lnTo>
                  <a:pt x="251334" y="77782"/>
                </a:lnTo>
                <a:lnTo>
                  <a:pt x="203243" y="80396"/>
                </a:lnTo>
                <a:lnTo>
                  <a:pt x="275482" y="80396"/>
                </a:lnTo>
                <a:lnTo>
                  <a:pt x="284328" y="77710"/>
                </a:lnTo>
                <a:lnTo>
                  <a:pt x="296130" y="70687"/>
                </a:lnTo>
                <a:lnTo>
                  <a:pt x="301414" y="60876"/>
                </a:lnTo>
                <a:lnTo>
                  <a:pt x="290078" y="41851"/>
                </a:lnTo>
                <a:lnTo>
                  <a:pt x="256818" y="25262"/>
                </a:lnTo>
                <a:lnTo>
                  <a:pt x="209304" y="12121"/>
                </a:lnTo>
                <a:lnTo>
                  <a:pt x="182562" y="782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545366" y="6456643"/>
            <a:ext cx="267335" cy="54610"/>
          </a:xfrm>
          <a:custGeom>
            <a:avLst/>
            <a:gdLst/>
            <a:ahLst/>
            <a:cxnLst/>
            <a:rect l="l" t="t" r="r" b="b"/>
            <a:pathLst>
              <a:path w="267334" h="54609">
                <a:moveTo>
                  <a:pt x="0" y="0"/>
                </a:moveTo>
                <a:lnTo>
                  <a:pt x="37851" y="31192"/>
                </a:lnTo>
                <a:lnTo>
                  <a:pt x="79687" y="43106"/>
                </a:lnTo>
                <a:lnTo>
                  <a:pt x="129588" y="51304"/>
                </a:lnTo>
                <a:lnTo>
                  <a:pt x="170173" y="54050"/>
                </a:lnTo>
                <a:lnTo>
                  <a:pt x="182890" y="54219"/>
                </a:lnTo>
                <a:lnTo>
                  <a:pt x="193792" y="54100"/>
                </a:lnTo>
                <a:lnTo>
                  <a:pt x="238154" y="49245"/>
                </a:lnTo>
                <a:lnTo>
                  <a:pt x="247065" y="46495"/>
                </a:lnTo>
                <a:lnTo>
                  <a:pt x="179979" y="46495"/>
                </a:lnTo>
                <a:lnTo>
                  <a:pt x="155830" y="45620"/>
                </a:lnTo>
                <a:lnTo>
                  <a:pt x="78181" y="34899"/>
                </a:lnTo>
                <a:lnTo>
                  <a:pt x="39351" y="23466"/>
                </a:lnTo>
                <a:lnTo>
                  <a:pt x="7880" y="874"/>
                </a:lnTo>
                <a:lnTo>
                  <a:pt x="0" y="0"/>
                </a:lnTo>
                <a:close/>
              </a:path>
              <a:path w="267334" h="54609">
                <a:moveTo>
                  <a:pt x="259487" y="28860"/>
                </a:moveTo>
                <a:lnTo>
                  <a:pt x="222489" y="44308"/>
                </a:lnTo>
                <a:lnTo>
                  <a:pt x="179979" y="46495"/>
                </a:lnTo>
                <a:lnTo>
                  <a:pt x="247065" y="46495"/>
                </a:lnTo>
                <a:lnTo>
                  <a:pt x="252023" y="44964"/>
                </a:lnTo>
                <a:lnTo>
                  <a:pt x="262558" y="38606"/>
                </a:lnTo>
                <a:lnTo>
                  <a:pt x="267329" y="29734"/>
                </a:lnTo>
                <a:lnTo>
                  <a:pt x="259487" y="2886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545366" y="5942685"/>
            <a:ext cx="55244" cy="516255"/>
          </a:xfrm>
          <a:custGeom>
            <a:avLst/>
            <a:gdLst/>
            <a:ahLst/>
            <a:cxnLst/>
            <a:rect l="l" t="t" r="r" b="b"/>
            <a:pathLst>
              <a:path w="55245" h="516254">
                <a:moveTo>
                  <a:pt x="39598" y="0"/>
                </a:moveTo>
                <a:lnTo>
                  <a:pt x="33540" y="67962"/>
                </a:lnTo>
                <a:lnTo>
                  <a:pt x="31122" y="125560"/>
                </a:lnTo>
                <a:lnTo>
                  <a:pt x="31518" y="174187"/>
                </a:lnTo>
                <a:lnTo>
                  <a:pt x="33904" y="215234"/>
                </a:lnTo>
                <a:lnTo>
                  <a:pt x="37455" y="250094"/>
                </a:lnTo>
                <a:lnTo>
                  <a:pt x="41345" y="280159"/>
                </a:lnTo>
                <a:lnTo>
                  <a:pt x="44160" y="302479"/>
                </a:lnTo>
                <a:lnTo>
                  <a:pt x="46159" y="323159"/>
                </a:lnTo>
                <a:lnTo>
                  <a:pt x="46848" y="342964"/>
                </a:lnTo>
                <a:lnTo>
                  <a:pt x="45732" y="362660"/>
                </a:lnTo>
                <a:lnTo>
                  <a:pt x="41296" y="388254"/>
                </a:lnTo>
                <a:lnTo>
                  <a:pt x="34702" y="410432"/>
                </a:lnTo>
                <a:lnTo>
                  <a:pt x="26848" y="429931"/>
                </a:lnTo>
                <a:lnTo>
                  <a:pt x="18634" y="447489"/>
                </a:lnTo>
                <a:lnTo>
                  <a:pt x="10809" y="464297"/>
                </a:lnTo>
                <a:lnTo>
                  <a:pt x="4513" y="480723"/>
                </a:lnTo>
                <a:lnTo>
                  <a:pt x="618" y="497587"/>
                </a:lnTo>
                <a:lnTo>
                  <a:pt x="0" y="515707"/>
                </a:lnTo>
                <a:lnTo>
                  <a:pt x="7570" y="515124"/>
                </a:lnTo>
                <a:lnTo>
                  <a:pt x="8310" y="498334"/>
                </a:lnTo>
                <a:lnTo>
                  <a:pt x="12127" y="482473"/>
                </a:lnTo>
                <a:lnTo>
                  <a:pt x="18177" y="466831"/>
                </a:lnTo>
                <a:lnTo>
                  <a:pt x="25622" y="450699"/>
                </a:lnTo>
                <a:lnTo>
                  <a:pt x="34046" y="432692"/>
                </a:lnTo>
                <a:lnTo>
                  <a:pt x="42117" y="412691"/>
                </a:lnTo>
                <a:lnTo>
                  <a:pt x="48928" y="389903"/>
                </a:lnTo>
                <a:lnTo>
                  <a:pt x="53574" y="363534"/>
                </a:lnTo>
                <a:lnTo>
                  <a:pt x="54691" y="343110"/>
                </a:lnTo>
                <a:lnTo>
                  <a:pt x="53982" y="322794"/>
                </a:lnTo>
                <a:lnTo>
                  <a:pt x="51903" y="301714"/>
                </a:lnTo>
                <a:lnTo>
                  <a:pt x="48915" y="278993"/>
                </a:lnTo>
                <a:lnTo>
                  <a:pt x="45048" y="249221"/>
                </a:lnTo>
                <a:lnTo>
                  <a:pt x="41555" y="214663"/>
                </a:lnTo>
                <a:lnTo>
                  <a:pt x="39244" y="173934"/>
                </a:lnTo>
                <a:lnTo>
                  <a:pt x="38922" y="125653"/>
                </a:lnTo>
                <a:lnTo>
                  <a:pt x="41398" y="68433"/>
                </a:lnTo>
                <a:lnTo>
                  <a:pt x="47479" y="893"/>
                </a:lnTo>
                <a:lnTo>
                  <a:pt x="39598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792094" y="5975331"/>
            <a:ext cx="94615" cy="513080"/>
          </a:xfrm>
          <a:custGeom>
            <a:avLst/>
            <a:gdLst/>
            <a:ahLst/>
            <a:cxnLst/>
            <a:rect l="l" t="t" r="r" b="b"/>
            <a:pathLst>
              <a:path w="94615" h="513079">
                <a:moveTo>
                  <a:pt x="86714" y="0"/>
                </a:moveTo>
                <a:lnTo>
                  <a:pt x="77790" y="67240"/>
                </a:lnTo>
                <a:lnTo>
                  <a:pt x="67644" y="123619"/>
                </a:lnTo>
                <a:lnTo>
                  <a:pt x="56753" y="170668"/>
                </a:lnTo>
                <a:lnTo>
                  <a:pt x="45597" y="209915"/>
                </a:lnTo>
                <a:lnTo>
                  <a:pt x="24405" y="271127"/>
                </a:lnTo>
                <a:lnTo>
                  <a:pt x="16418" y="292650"/>
                </a:lnTo>
                <a:lnTo>
                  <a:pt x="9720" y="312778"/>
                </a:lnTo>
                <a:lnTo>
                  <a:pt x="4609" y="332414"/>
                </a:lnTo>
                <a:lnTo>
                  <a:pt x="1383" y="352458"/>
                </a:lnTo>
                <a:lnTo>
                  <a:pt x="0" y="379179"/>
                </a:lnTo>
                <a:lnTo>
                  <a:pt x="1611" y="402893"/>
                </a:lnTo>
                <a:lnTo>
                  <a:pt x="5079" y="424201"/>
                </a:lnTo>
                <a:lnTo>
                  <a:pt x="9264" y="443703"/>
                </a:lnTo>
                <a:lnTo>
                  <a:pt x="13075" y="461063"/>
                </a:lnTo>
                <a:lnTo>
                  <a:pt x="15582" y="477630"/>
                </a:lnTo>
                <a:lnTo>
                  <a:pt x="15804" y="493924"/>
                </a:lnTo>
                <a:lnTo>
                  <a:pt x="12758" y="510464"/>
                </a:lnTo>
                <a:lnTo>
                  <a:pt x="20328" y="512796"/>
                </a:lnTo>
                <a:lnTo>
                  <a:pt x="23664" y="494881"/>
                </a:lnTo>
                <a:lnTo>
                  <a:pt x="23487" y="477485"/>
                </a:lnTo>
                <a:lnTo>
                  <a:pt x="20858" y="460034"/>
                </a:lnTo>
                <a:lnTo>
                  <a:pt x="16834" y="441954"/>
                </a:lnTo>
                <a:lnTo>
                  <a:pt x="12688" y="423067"/>
                </a:lnTo>
                <a:lnTo>
                  <a:pt x="9283" y="402347"/>
                </a:lnTo>
                <a:lnTo>
                  <a:pt x="7684" y="379275"/>
                </a:lnTo>
                <a:lnTo>
                  <a:pt x="8953" y="353333"/>
                </a:lnTo>
                <a:lnTo>
                  <a:pt x="12174" y="333889"/>
                </a:lnTo>
                <a:lnTo>
                  <a:pt x="17252" y="314745"/>
                </a:lnTo>
                <a:lnTo>
                  <a:pt x="23858" y="295000"/>
                </a:lnTo>
                <a:lnTo>
                  <a:pt x="31664" y="273751"/>
                </a:lnTo>
                <a:lnTo>
                  <a:pt x="41971" y="245345"/>
                </a:lnTo>
                <a:lnTo>
                  <a:pt x="64319" y="172638"/>
                </a:lnTo>
                <a:lnTo>
                  <a:pt x="75344" y="125277"/>
                </a:lnTo>
                <a:lnTo>
                  <a:pt x="85592" y="68539"/>
                </a:lnTo>
                <a:lnTo>
                  <a:pt x="94556" y="893"/>
                </a:lnTo>
                <a:lnTo>
                  <a:pt x="8671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647585" y="6505616"/>
            <a:ext cx="36195" cy="80645"/>
          </a:xfrm>
          <a:custGeom>
            <a:avLst/>
            <a:gdLst/>
            <a:ahLst/>
            <a:cxnLst/>
            <a:rect l="l" t="t" r="r" b="b"/>
            <a:pathLst>
              <a:path w="36195" h="80645">
                <a:moveTo>
                  <a:pt x="30281" y="0"/>
                </a:moveTo>
                <a:lnTo>
                  <a:pt x="28262" y="1457"/>
                </a:lnTo>
                <a:lnTo>
                  <a:pt x="27951" y="3497"/>
                </a:lnTo>
                <a:lnTo>
                  <a:pt x="19216" y="70839"/>
                </a:lnTo>
                <a:lnTo>
                  <a:pt x="3493" y="72880"/>
                </a:lnTo>
                <a:lnTo>
                  <a:pt x="1475" y="73171"/>
                </a:lnTo>
                <a:lnTo>
                  <a:pt x="0" y="75212"/>
                </a:lnTo>
                <a:lnTo>
                  <a:pt x="310" y="77252"/>
                </a:lnTo>
                <a:lnTo>
                  <a:pt x="582" y="79293"/>
                </a:lnTo>
                <a:lnTo>
                  <a:pt x="2057" y="80459"/>
                </a:lnTo>
                <a:lnTo>
                  <a:pt x="4658" y="80459"/>
                </a:lnTo>
                <a:lnTo>
                  <a:pt x="35832" y="4663"/>
                </a:lnTo>
                <a:lnTo>
                  <a:pt x="35832" y="2331"/>
                </a:lnTo>
                <a:lnTo>
                  <a:pt x="34357" y="582"/>
                </a:lnTo>
                <a:lnTo>
                  <a:pt x="3028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704071" y="6505616"/>
            <a:ext cx="29845" cy="83820"/>
          </a:xfrm>
          <a:custGeom>
            <a:avLst/>
            <a:gdLst/>
            <a:ahLst/>
            <a:cxnLst/>
            <a:rect l="l" t="t" r="r" b="b"/>
            <a:pathLst>
              <a:path w="29845" h="83820">
                <a:moveTo>
                  <a:pt x="5823" y="0"/>
                </a:moveTo>
                <a:lnTo>
                  <a:pt x="3493" y="291"/>
                </a:lnTo>
                <a:lnTo>
                  <a:pt x="1475" y="291"/>
                </a:lnTo>
                <a:lnTo>
                  <a:pt x="0" y="2331"/>
                </a:lnTo>
                <a:lnTo>
                  <a:pt x="0" y="4372"/>
                </a:lnTo>
                <a:lnTo>
                  <a:pt x="6405" y="74046"/>
                </a:lnTo>
                <a:lnTo>
                  <a:pt x="6716" y="75503"/>
                </a:lnTo>
                <a:lnTo>
                  <a:pt x="7570" y="76669"/>
                </a:lnTo>
                <a:lnTo>
                  <a:pt x="23875" y="83083"/>
                </a:lnTo>
                <a:lnTo>
                  <a:pt x="24457" y="83374"/>
                </a:lnTo>
                <a:lnTo>
                  <a:pt x="26787" y="83374"/>
                </a:lnTo>
                <a:lnTo>
                  <a:pt x="28262" y="82500"/>
                </a:lnTo>
                <a:lnTo>
                  <a:pt x="28844" y="81042"/>
                </a:lnTo>
                <a:lnTo>
                  <a:pt x="29698" y="79002"/>
                </a:lnTo>
                <a:lnTo>
                  <a:pt x="28844" y="76669"/>
                </a:lnTo>
                <a:lnTo>
                  <a:pt x="26787" y="75795"/>
                </a:lnTo>
                <a:lnTo>
                  <a:pt x="13975" y="70839"/>
                </a:lnTo>
                <a:lnTo>
                  <a:pt x="7880" y="3789"/>
                </a:lnTo>
                <a:lnTo>
                  <a:pt x="7570" y="1457"/>
                </a:lnTo>
                <a:lnTo>
                  <a:pt x="582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622544" y="6183798"/>
            <a:ext cx="30480" cy="17145"/>
          </a:xfrm>
          <a:custGeom>
            <a:avLst/>
            <a:gdLst/>
            <a:ahLst/>
            <a:cxnLst/>
            <a:rect l="l" t="t" r="r" b="b"/>
            <a:pathLst>
              <a:path w="30479" h="17145">
                <a:moveTo>
                  <a:pt x="5551" y="0"/>
                </a:moveTo>
                <a:lnTo>
                  <a:pt x="3493" y="1165"/>
                </a:lnTo>
                <a:lnTo>
                  <a:pt x="2639" y="1748"/>
                </a:lnTo>
                <a:lnTo>
                  <a:pt x="1746" y="2331"/>
                </a:lnTo>
                <a:lnTo>
                  <a:pt x="0" y="4080"/>
                </a:lnTo>
                <a:lnTo>
                  <a:pt x="1746" y="7267"/>
                </a:lnTo>
                <a:lnTo>
                  <a:pt x="2329" y="8161"/>
                </a:lnTo>
                <a:lnTo>
                  <a:pt x="2911" y="8744"/>
                </a:lnTo>
                <a:lnTo>
                  <a:pt x="3493" y="9016"/>
                </a:lnTo>
                <a:lnTo>
                  <a:pt x="9627" y="14846"/>
                </a:lnTo>
                <a:lnTo>
                  <a:pt x="15140" y="16905"/>
                </a:lnTo>
                <a:lnTo>
                  <a:pt x="22710" y="16905"/>
                </a:lnTo>
                <a:lnTo>
                  <a:pt x="25040" y="16012"/>
                </a:lnTo>
                <a:lnTo>
                  <a:pt x="27369" y="15157"/>
                </a:lnTo>
                <a:lnTo>
                  <a:pt x="29116" y="13991"/>
                </a:lnTo>
                <a:lnTo>
                  <a:pt x="30009" y="11659"/>
                </a:lnTo>
                <a:lnTo>
                  <a:pt x="29233" y="10493"/>
                </a:lnTo>
                <a:lnTo>
                  <a:pt x="19216" y="10493"/>
                </a:lnTo>
                <a:lnTo>
                  <a:pt x="13975" y="8744"/>
                </a:lnTo>
                <a:lnTo>
                  <a:pt x="8152" y="2603"/>
                </a:lnTo>
                <a:lnTo>
                  <a:pt x="5551" y="0"/>
                </a:lnTo>
                <a:close/>
              </a:path>
              <a:path w="30479" h="17145">
                <a:moveTo>
                  <a:pt x="25622" y="7267"/>
                </a:moveTo>
                <a:lnTo>
                  <a:pt x="23875" y="8161"/>
                </a:lnTo>
                <a:lnTo>
                  <a:pt x="19216" y="10493"/>
                </a:lnTo>
                <a:lnTo>
                  <a:pt x="29233" y="10493"/>
                </a:lnTo>
                <a:lnTo>
                  <a:pt x="28844" y="9910"/>
                </a:lnTo>
                <a:lnTo>
                  <a:pt x="27951" y="7850"/>
                </a:lnTo>
                <a:lnTo>
                  <a:pt x="25622" y="726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596340" y="6256369"/>
            <a:ext cx="133350" cy="67310"/>
          </a:xfrm>
          <a:custGeom>
            <a:avLst/>
            <a:gdLst/>
            <a:ahLst/>
            <a:cxnLst/>
            <a:rect l="l" t="t" r="r" b="b"/>
            <a:pathLst>
              <a:path w="133350" h="67310">
                <a:moveTo>
                  <a:pt x="2911" y="54223"/>
                </a:moveTo>
                <a:lnTo>
                  <a:pt x="854" y="55680"/>
                </a:lnTo>
                <a:lnTo>
                  <a:pt x="271" y="57720"/>
                </a:lnTo>
                <a:lnTo>
                  <a:pt x="0" y="59761"/>
                </a:lnTo>
                <a:lnTo>
                  <a:pt x="1164" y="61801"/>
                </a:lnTo>
                <a:lnTo>
                  <a:pt x="3183" y="62384"/>
                </a:lnTo>
                <a:lnTo>
                  <a:pt x="29183" y="66866"/>
                </a:lnTo>
                <a:lnTo>
                  <a:pt x="52933" y="66756"/>
                </a:lnTo>
                <a:lnTo>
                  <a:pt x="74384" y="62056"/>
                </a:lnTo>
                <a:lnTo>
                  <a:pt x="79327" y="59651"/>
                </a:lnTo>
                <a:lnTo>
                  <a:pt x="44588" y="59651"/>
                </a:lnTo>
                <a:lnTo>
                  <a:pt x="5240" y="54806"/>
                </a:lnTo>
                <a:lnTo>
                  <a:pt x="2911" y="54223"/>
                </a:lnTo>
                <a:close/>
              </a:path>
              <a:path w="133350" h="67310">
                <a:moveTo>
                  <a:pt x="128423" y="0"/>
                </a:moveTo>
                <a:lnTo>
                  <a:pt x="126094" y="874"/>
                </a:lnTo>
                <a:lnTo>
                  <a:pt x="125201" y="2914"/>
                </a:lnTo>
                <a:lnTo>
                  <a:pt x="104372" y="33816"/>
                </a:lnTo>
                <a:lnTo>
                  <a:pt x="77566" y="52691"/>
                </a:lnTo>
                <a:lnTo>
                  <a:pt x="44588" y="59651"/>
                </a:lnTo>
                <a:lnTo>
                  <a:pt x="79327" y="59651"/>
                </a:lnTo>
                <a:lnTo>
                  <a:pt x="114918" y="33487"/>
                </a:lnTo>
                <a:lnTo>
                  <a:pt x="133082" y="4372"/>
                </a:lnTo>
                <a:lnTo>
                  <a:pt x="132499" y="2040"/>
                </a:lnTo>
                <a:lnTo>
                  <a:pt x="130442" y="874"/>
                </a:lnTo>
                <a:lnTo>
                  <a:pt x="12842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544784" y="6200704"/>
            <a:ext cx="53340" cy="48895"/>
          </a:xfrm>
          <a:custGeom>
            <a:avLst/>
            <a:gdLst/>
            <a:ahLst/>
            <a:cxnLst/>
            <a:rect l="l" t="t" r="r" b="b"/>
            <a:pathLst>
              <a:path w="53340" h="48895">
                <a:moveTo>
                  <a:pt x="4969" y="0"/>
                </a:moveTo>
                <a:lnTo>
                  <a:pt x="2911" y="582"/>
                </a:lnTo>
                <a:lnTo>
                  <a:pt x="892" y="1437"/>
                </a:lnTo>
                <a:lnTo>
                  <a:pt x="0" y="3769"/>
                </a:lnTo>
                <a:lnTo>
                  <a:pt x="892" y="5829"/>
                </a:lnTo>
                <a:lnTo>
                  <a:pt x="8902" y="21285"/>
                </a:lnTo>
                <a:lnTo>
                  <a:pt x="19401" y="33548"/>
                </a:lnTo>
                <a:lnTo>
                  <a:pt x="32360" y="42588"/>
                </a:lnTo>
                <a:lnTo>
                  <a:pt x="47751" y="48378"/>
                </a:lnTo>
                <a:lnTo>
                  <a:pt x="50391" y="48378"/>
                </a:lnTo>
                <a:lnTo>
                  <a:pt x="51827" y="47212"/>
                </a:lnTo>
                <a:lnTo>
                  <a:pt x="52409" y="45463"/>
                </a:lnTo>
                <a:lnTo>
                  <a:pt x="52992" y="43422"/>
                </a:lnTo>
                <a:lnTo>
                  <a:pt x="51555" y="41091"/>
                </a:lnTo>
                <a:lnTo>
                  <a:pt x="49498" y="40799"/>
                </a:lnTo>
                <a:lnTo>
                  <a:pt x="35827" y="35696"/>
                </a:lnTo>
                <a:lnTo>
                  <a:pt x="24423" y="27753"/>
                </a:lnTo>
                <a:lnTo>
                  <a:pt x="15153" y="16862"/>
                </a:lnTo>
                <a:lnTo>
                  <a:pt x="7880" y="2914"/>
                </a:lnTo>
                <a:lnTo>
                  <a:pt x="7298" y="855"/>
                </a:lnTo>
                <a:lnTo>
                  <a:pt x="496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595175" y="6294848"/>
            <a:ext cx="11430" cy="24765"/>
          </a:xfrm>
          <a:custGeom>
            <a:avLst/>
            <a:gdLst/>
            <a:ahLst/>
            <a:cxnLst/>
            <a:rect l="l" t="t" r="r" b="b"/>
            <a:pathLst>
              <a:path w="11429" h="24764">
                <a:moveTo>
                  <a:pt x="7570" y="0"/>
                </a:moveTo>
                <a:lnTo>
                  <a:pt x="5240" y="291"/>
                </a:lnTo>
                <a:lnTo>
                  <a:pt x="3765" y="2040"/>
                </a:lnTo>
                <a:lnTo>
                  <a:pt x="854" y="5542"/>
                </a:lnTo>
                <a:lnTo>
                  <a:pt x="0" y="11663"/>
                </a:lnTo>
                <a:lnTo>
                  <a:pt x="1436" y="20699"/>
                </a:lnTo>
                <a:lnTo>
                  <a:pt x="1746" y="22739"/>
                </a:lnTo>
                <a:lnTo>
                  <a:pt x="3765" y="24196"/>
                </a:lnTo>
                <a:lnTo>
                  <a:pt x="5823" y="23905"/>
                </a:lnTo>
                <a:lnTo>
                  <a:pt x="6405" y="23905"/>
                </a:lnTo>
                <a:lnTo>
                  <a:pt x="6987" y="23613"/>
                </a:lnTo>
                <a:lnTo>
                  <a:pt x="7259" y="23322"/>
                </a:lnTo>
                <a:lnTo>
                  <a:pt x="8734" y="22447"/>
                </a:lnTo>
                <a:lnTo>
                  <a:pt x="9317" y="20990"/>
                </a:lnTo>
                <a:lnTo>
                  <a:pt x="9006" y="19533"/>
                </a:lnTo>
                <a:lnTo>
                  <a:pt x="7842" y="10497"/>
                </a:lnTo>
                <a:lnTo>
                  <a:pt x="9317" y="7582"/>
                </a:lnTo>
                <a:lnTo>
                  <a:pt x="9899" y="6707"/>
                </a:lnTo>
                <a:lnTo>
                  <a:pt x="11064" y="5246"/>
                </a:lnTo>
                <a:lnTo>
                  <a:pt x="11064" y="2623"/>
                </a:lnTo>
                <a:lnTo>
                  <a:pt x="9317" y="1165"/>
                </a:lnTo>
                <a:lnTo>
                  <a:pt x="757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573047" y="6294848"/>
            <a:ext cx="31750" cy="24765"/>
          </a:xfrm>
          <a:custGeom>
            <a:avLst/>
            <a:gdLst/>
            <a:ahLst/>
            <a:cxnLst/>
            <a:rect l="l" t="t" r="r" b="b"/>
            <a:pathLst>
              <a:path w="31750" h="24764">
                <a:moveTo>
                  <a:pt x="4930" y="0"/>
                </a:moveTo>
                <a:lnTo>
                  <a:pt x="2601" y="291"/>
                </a:lnTo>
                <a:lnTo>
                  <a:pt x="1164" y="2040"/>
                </a:lnTo>
                <a:lnTo>
                  <a:pt x="0" y="3789"/>
                </a:lnTo>
                <a:lnTo>
                  <a:pt x="582" y="6416"/>
                </a:lnTo>
                <a:lnTo>
                  <a:pt x="2329" y="7582"/>
                </a:lnTo>
                <a:lnTo>
                  <a:pt x="25312" y="23322"/>
                </a:lnTo>
                <a:lnTo>
                  <a:pt x="26476" y="24196"/>
                </a:lnTo>
                <a:lnTo>
                  <a:pt x="28223" y="24196"/>
                </a:lnTo>
                <a:lnTo>
                  <a:pt x="29388" y="23322"/>
                </a:lnTo>
                <a:lnTo>
                  <a:pt x="29970" y="23030"/>
                </a:lnTo>
                <a:lnTo>
                  <a:pt x="30281" y="22739"/>
                </a:lnTo>
                <a:lnTo>
                  <a:pt x="30553" y="22447"/>
                </a:lnTo>
                <a:lnTo>
                  <a:pt x="31717" y="20699"/>
                </a:lnTo>
                <a:lnTo>
                  <a:pt x="31445" y="18075"/>
                </a:lnTo>
                <a:lnTo>
                  <a:pt x="29698" y="16909"/>
                </a:lnTo>
                <a:lnTo>
                  <a:pt x="6677" y="1165"/>
                </a:lnTo>
                <a:lnTo>
                  <a:pt x="493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566912" y="6304762"/>
            <a:ext cx="38100" cy="14604"/>
          </a:xfrm>
          <a:custGeom>
            <a:avLst/>
            <a:gdLst/>
            <a:ahLst/>
            <a:cxnLst/>
            <a:rect l="l" t="t" r="r" b="b"/>
            <a:pathLst>
              <a:path w="38100" h="14604">
                <a:moveTo>
                  <a:pt x="2911" y="0"/>
                </a:moveTo>
                <a:lnTo>
                  <a:pt x="892" y="1457"/>
                </a:lnTo>
                <a:lnTo>
                  <a:pt x="582" y="3497"/>
                </a:lnTo>
                <a:lnTo>
                  <a:pt x="0" y="5538"/>
                </a:lnTo>
                <a:lnTo>
                  <a:pt x="1475" y="7578"/>
                </a:lnTo>
                <a:lnTo>
                  <a:pt x="3493" y="8161"/>
                </a:lnTo>
                <a:lnTo>
                  <a:pt x="32921" y="13991"/>
                </a:lnTo>
                <a:lnTo>
                  <a:pt x="33775" y="14282"/>
                </a:lnTo>
                <a:lnTo>
                  <a:pt x="34939" y="13991"/>
                </a:lnTo>
                <a:lnTo>
                  <a:pt x="35522" y="13408"/>
                </a:lnTo>
                <a:lnTo>
                  <a:pt x="36415" y="12825"/>
                </a:lnTo>
                <a:lnTo>
                  <a:pt x="37269" y="11950"/>
                </a:lnTo>
                <a:lnTo>
                  <a:pt x="37269" y="11076"/>
                </a:lnTo>
                <a:lnTo>
                  <a:pt x="37851" y="8744"/>
                </a:lnTo>
                <a:lnTo>
                  <a:pt x="36415" y="6704"/>
                </a:lnTo>
                <a:lnTo>
                  <a:pt x="34357" y="6412"/>
                </a:lnTo>
                <a:lnTo>
                  <a:pt x="4969" y="582"/>
                </a:lnTo>
                <a:lnTo>
                  <a:pt x="291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573629" y="6310884"/>
            <a:ext cx="31115" cy="13335"/>
          </a:xfrm>
          <a:custGeom>
            <a:avLst/>
            <a:gdLst/>
            <a:ahLst/>
            <a:cxnLst/>
            <a:rect l="l" t="t" r="r" b="b"/>
            <a:pathLst>
              <a:path w="31115" h="13335">
                <a:moveTo>
                  <a:pt x="28223" y="0"/>
                </a:moveTo>
                <a:lnTo>
                  <a:pt x="26204" y="291"/>
                </a:lnTo>
                <a:lnTo>
                  <a:pt x="3493" y="4663"/>
                </a:lnTo>
                <a:lnTo>
                  <a:pt x="1436" y="5246"/>
                </a:lnTo>
                <a:lnTo>
                  <a:pt x="0" y="7287"/>
                </a:lnTo>
                <a:lnTo>
                  <a:pt x="582" y="9327"/>
                </a:lnTo>
                <a:lnTo>
                  <a:pt x="854" y="11367"/>
                </a:lnTo>
                <a:lnTo>
                  <a:pt x="2911" y="12825"/>
                </a:lnTo>
                <a:lnTo>
                  <a:pt x="4930" y="12242"/>
                </a:lnTo>
                <a:lnTo>
                  <a:pt x="27641" y="7869"/>
                </a:lnTo>
                <a:lnTo>
                  <a:pt x="28223" y="7869"/>
                </a:lnTo>
                <a:lnTo>
                  <a:pt x="28534" y="7578"/>
                </a:lnTo>
                <a:lnTo>
                  <a:pt x="28806" y="7287"/>
                </a:lnTo>
                <a:lnTo>
                  <a:pt x="30281" y="6412"/>
                </a:lnTo>
                <a:lnTo>
                  <a:pt x="30863" y="4955"/>
                </a:lnTo>
                <a:lnTo>
                  <a:pt x="30553" y="3206"/>
                </a:lnTo>
                <a:lnTo>
                  <a:pt x="30281" y="1165"/>
                </a:lnTo>
                <a:lnTo>
                  <a:pt x="2822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535467" y="6176219"/>
            <a:ext cx="18415" cy="33020"/>
          </a:xfrm>
          <a:custGeom>
            <a:avLst/>
            <a:gdLst/>
            <a:ahLst/>
            <a:cxnLst/>
            <a:rect l="l" t="t" r="r" b="b"/>
            <a:pathLst>
              <a:path w="18415" h="33020">
                <a:moveTo>
                  <a:pt x="5240" y="0"/>
                </a:moveTo>
                <a:lnTo>
                  <a:pt x="3222" y="582"/>
                </a:lnTo>
                <a:lnTo>
                  <a:pt x="1164" y="1437"/>
                </a:lnTo>
                <a:lnTo>
                  <a:pt x="0" y="3769"/>
                </a:lnTo>
                <a:lnTo>
                  <a:pt x="892" y="5829"/>
                </a:lnTo>
                <a:lnTo>
                  <a:pt x="10210" y="30314"/>
                </a:lnTo>
                <a:lnTo>
                  <a:pt x="10792" y="31751"/>
                </a:lnTo>
                <a:lnTo>
                  <a:pt x="12228" y="32645"/>
                </a:lnTo>
                <a:lnTo>
                  <a:pt x="14558" y="32645"/>
                </a:lnTo>
                <a:lnTo>
                  <a:pt x="15140" y="32334"/>
                </a:lnTo>
                <a:lnTo>
                  <a:pt x="17198" y="31751"/>
                </a:lnTo>
                <a:lnTo>
                  <a:pt x="18052" y="29420"/>
                </a:lnTo>
                <a:lnTo>
                  <a:pt x="17469" y="27399"/>
                </a:lnTo>
                <a:lnTo>
                  <a:pt x="8152" y="2914"/>
                </a:lnTo>
                <a:lnTo>
                  <a:pt x="7298" y="855"/>
                </a:lnTo>
                <a:lnTo>
                  <a:pt x="524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531118" y="6184381"/>
            <a:ext cx="22860" cy="24765"/>
          </a:xfrm>
          <a:custGeom>
            <a:avLst/>
            <a:gdLst/>
            <a:ahLst/>
            <a:cxnLst/>
            <a:rect l="l" t="t" r="r" b="b"/>
            <a:pathLst>
              <a:path w="22859" h="24764">
                <a:moveTo>
                  <a:pt x="3493" y="0"/>
                </a:moveTo>
                <a:lnTo>
                  <a:pt x="2018" y="1437"/>
                </a:lnTo>
                <a:lnTo>
                  <a:pt x="271" y="2603"/>
                </a:lnTo>
                <a:lnTo>
                  <a:pt x="0" y="5246"/>
                </a:lnTo>
                <a:lnTo>
                  <a:pt x="1436" y="6684"/>
                </a:lnTo>
                <a:lnTo>
                  <a:pt x="15140" y="23007"/>
                </a:lnTo>
                <a:lnTo>
                  <a:pt x="15994" y="24173"/>
                </a:lnTo>
                <a:lnTo>
                  <a:pt x="16887" y="24484"/>
                </a:lnTo>
                <a:lnTo>
                  <a:pt x="18906" y="24484"/>
                </a:lnTo>
                <a:lnTo>
                  <a:pt x="19799" y="24173"/>
                </a:lnTo>
                <a:lnTo>
                  <a:pt x="20653" y="23590"/>
                </a:lnTo>
                <a:lnTo>
                  <a:pt x="22128" y="22152"/>
                </a:lnTo>
                <a:lnTo>
                  <a:pt x="22400" y="19820"/>
                </a:lnTo>
                <a:lnTo>
                  <a:pt x="7570" y="1748"/>
                </a:lnTo>
                <a:lnTo>
                  <a:pt x="6095" y="272"/>
                </a:lnTo>
                <a:lnTo>
                  <a:pt x="349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545094" y="6178551"/>
            <a:ext cx="10795" cy="30480"/>
          </a:xfrm>
          <a:custGeom>
            <a:avLst/>
            <a:gdLst/>
            <a:ahLst/>
            <a:cxnLst/>
            <a:rect l="l" t="t" r="r" b="b"/>
            <a:pathLst>
              <a:path w="10795" h="30479">
                <a:moveTo>
                  <a:pt x="4930" y="0"/>
                </a:moveTo>
                <a:lnTo>
                  <a:pt x="2911" y="1437"/>
                </a:lnTo>
                <a:lnTo>
                  <a:pt x="2601" y="3769"/>
                </a:lnTo>
                <a:lnTo>
                  <a:pt x="271" y="25922"/>
                </a:lnTo>
                <a:lnTo>
                  <a:pt x="0" y="28254"/>
                </a:lnTo>
                <a:lnTo>
                  <a:pt x="1436" y="30003"/>
                </a:lnTo>
                <a:lnTo>
                  <a:pt x="3765" y="30314"/>
                </a:lnTo>
                <a:lnTo>
                  <a:pt x="6095" y="30314"/>
                </a:lnTo>
                <a:lnTo>
                  <a:pt x="7842" y="28837"/>
                </a:lnTo>
                <a:lnTo>
                  <a:pt x="7842" y="26816"/>
                </a:lnTo>
                <a:lnTo>
                  <a:pt x="10481" y="4663"/>
                </a:lnTo>
                <a:lnTo>
                  <a:pt x="10481" y="2331"/>
                </a:lnTo>
                <a:lnTo>
                  <a:pt x="9006" y="582"/>
                </a:lnTo>
                <a:lnTo>
                  <a:pt x="6987" y="272"/>
                </a:lnTo>
                <a:lnTo>
                  <a:pt x="493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545948" y="6200121"/>
            <a:ext cx="22225" cy="12065"/>
          </a:xfrm>
          <a:custGeom>
            <a:avLst/>
            <a:gdLst/>
            <a:ahLst/>
            <a:cxnLst/>
            <a:rect l="l" t="t" r="r" b="b"/>
            <a:pathLst>
              <a:path w="22225" h="12064">
                <a:moveTo>
                  <a:pt x="13121" y="0"/>
                </a:moveTo>
                <a:lnTo>
                  <a:pt x="7570" y="1165"/>
                </a:lnTo>
                <a:lnTo>
                  <a:pt x="2329" y="4352"/>
                </a:lnTo>
                <a:lnTo>
                  <a:pt x="582" y="5518"/>
                </a:lnTo>
                <a:lnTo>
                  <a:pt x="0" y="8161"/>
                </a:lnTo>
                <a:lnTo>
                  <a:pt x="1164" y="9910"/>
                </a:lnTo>
                <a:lnTo>
                  <a:pt x="2057" y="11076"/>
                </a:lnTo>
                <a:lnTo>
                  <a:pt x="3222" y="11659"/>
                </a:lnTo>
                <a:lnTo>
                  <a:pt x="5240" y="11659"/>
                </a:lnTo>
                <a:lnTo>
                  <a:pt x="5823" y="11348"/>
                </a:lnTo>
                <a:lnTo>
                  <a:pt x="6405" y="11076"/>
                </a:lnTo>
                <a:lnTo>
                  <a:pt x="10210" y="8744"/>
                </a:lnTo>
                <a:lnTo>
                  <a:pt x="13704" y="7850"/>
                </a:lnTo>
                <a:lnTo>
                  <a:pt x="21274" y="7850"/>
                </a:lnTo>
                <a:lnTo>
                  <a:pt x="21546" y="5829"/>
                </a:lnTo>
                <a:lnTo>
                  <a:pt x="22128" y="3497"/>
                </a:lnTo>
                <a:lnTo>
                  <a:pt x="20692" y="1437"/>
                </a:lnTo>
                <a:lnTo>
                  <a:pt x="18634" y="1165"/>
                </a:lnTo>
                <a:lnTo>
                  <a:pt x="13121" y="0"/>
                </a:lnTo>
                <a:close/>
              </a:path>
              <a:path w="22225" h="12064">
                <a:moveTo>
                  <a:pt x="21274" y="7850"/>
                </a:moveTo>
                <a:lnTo>
                  <a:pt x="13704" y="7850"/>
                </a:lnTo>
                <a:lnTo>
                  <a:pt x="16887" y="8744"/>
                </a:lnTo>
                <a:lnTo>
                  <a:pt x="19216" y="9016"/>
                </a:lnTo>
                <a:lnTo>
                  <a:pt x="21274" y="785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577686" y="5848575"/>
            <a:ext cx="359958" cy="7549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222882" y="5820612"/>
            <a:ext cx="278830" cy="7587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681363" y="5826379"/>
            <a:ext cx="339848" cy="7497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TextBox 87"/>
          <p:cNvSpPr txBox="1"/>
          <p:nvPr/>
        </p:nvSpPr>
        <p:spPr>
          <a:xfrm>
            <a:off x="535026" y="2118818"/>
            <a:ext cx="86851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Beer</a:t>
            </a:r>
            <a:r>
              <a:rPr lang="es-ES" sz="8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Box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 автомат розлива в ПЭТ бутылки</a:t>
            </a:r>
            <a:endParaRPr lang="ru-RU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1" name="Объект 90"/>
          <p:cNvGraphicFramePr>
            <a:graphicFrameLocks noChangeAspect="1"/>
          </p:cNvGraphicFramePr>
          <p:nvPr>
            <p:extLst/>
          </p:nvPr>
        </p:nvGraphicFramePr>
        <p:xfrm>
          <a:off x="10243572" y="419346"/>
          <a:ext cx="1567428" cy="571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5" name="CorelDRAW" r:id="rId15" imgW="884596" imgH="322301" progId="CorelDraw.Graphic.17">
                  <p:embed/>
                </p:oleObj>
              </mc:Choice>
              <mc:Fallback>
                <p:oleObj name="CorelDRAW" r:id="rId15" imgW="884596" imgH="322301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243572" y="419346"/>
                        <a:ext cx="1567428" cy="571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2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31570" cy="6858000"/>
          </a:xfrm>
          <a:custGeom>
            <a:avLst/>
            <a:gdLst/>
            <a:ahLst/>
            <a:cxnLst/>
            <a:rect l="l" t="t" r="r" b="b"/>
            <a:pathLst>
              <a:path w="1131570" h="6858000">
                <a:moveTo>
                  <a:pt x="1131570" y="6857998"/>
                </a:moveTo>
                <a:lnTo>
                  <a:pt x="1131570" y="0"/>
                </a:lnTo>
                <a:lnTo>
                  <a:pt x="0" y="0"/>
                </a:lnTo>
                <a:lnTo>
                  <a:pt x="0" y="6857998"/>
                </a:lnTo>
                <a:lnTo>
                  <a:pt x="1131570" y="6857998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34744" y="445324"/>
            <a:ext cx="5194656" cy="3231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EXCEL </a:t>
            </a:r>
            <a:r>
              <a:rPr lang="ru-RU" sz="24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ОТЧЕТ О ПРОДАЖАХ</a:t>
            </a:r>
            <a:endParaRPr lang="en-US" sz="24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400" i="1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object 14"/>
          <p:cNvSpPr txBox="1"/>
          <p:nvPr/>
        </p:nvSpPr>
        <p:spPr>
          <a:xfrm>
            <a:off x="275358" y="403479"/>
            <a:ext cx="641201" cy="5346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010"/>
              </a:lnSpc>
            </a:pPr>
            <a:r>
              <a:rPr lang="en-US" sz="4800" dirty="0" smtClean="0">
                <a:solidFill>
                  <a:srgbClr val="FFC000"/>
                </a:solidFill>
                <a:latin typeface="Verdana"/>
                <a:cs typeface="Verdana"/>
              </a:rPr>
              <a:t>Beer</a:t>
            </a:r>
            <a:r>
              <a:rPr lang="en-US" sz="4800" dirty="0" smtClean="0">
                <a:solidFill>
                  <a:schemeClr val="bg1"/>
                </a:solidFill>
                <a:latin typeface="Verdana"/>
                <a:cs typeface="Verdana"/>
              </a:rPr>
              <a:t>Box</a:t>
            </a:r>
            <a:endParaRPr sz="45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81361"/>
            <a:ext cx="3962400" cy="2971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513" y="1371600"/>
            <a:ext cx="6124696" cy="484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0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8229600" y="0"/>
            <a:ext cx="3962781" cy="6858000"/>
          </a:xfrm>
          <a:custGeom>
            <a:avLst/>
            <a:gdLst/>
            <a:ahLst/>
            <a:cxnLst/>
            <a:rect l="l" t="t" r="r" b="b"/>
            <a:pathLst>
              <a:path w="4612005" h="6858000">
                <a:moveTo>
                  <a:pt x="4611623" y="0"/>
                </a:moveTo>
                <a:lnTo>
                  <a:pt x="0" y="0"/>
                </a:lnTo>
                <a:lnTo>
                  <a:pt x="0" y="6857996"/>
                </a:lnTo>
                <a:lnTo>
                  <a:pt x="4611623" y="6857996"/>
                </a:lnTo>
                <a:lnTo>
                  <a:pt x="461162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131570" cy="6858000"/>
          </a:xfrm>
          <a:custGeom>
            <a:avLst/>
            <a:gdLst/>
            <a:ahLst/>
            <a:cxnLst/>
            <a:rect l="l" t="t" r="r" b="b"/>
            <a:pathLst>
              <a:path w="1131570" h="6858000">
                <a:moveTo>
                  <a:pt x="1131570" y="6857998"/>
                </a:moveTo>
                <a:lnTo>
                  <a:pt x="1131570" y="0"/>
                </a:lnTo>
                <a:lnTo>
                  <a:pt x="0" y="0"/>
                </a:lnTo>
                <a:lnTo>
                  <a:pt x="0" y="6857998"/>
                </a:lnTo>
                <a:lnTo>
                  <a:pt x="1131570" y="6857998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4"/>
          <p:cNvSpPr txBox="1"/>
          <p:nvPr/>
        </p:nvSpPr>
        <p:spPr>
          <a:xfrm>
            <a:off x="275358" y="403479"/>
            <a:ext cx="641201" cy="5346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010"/>
              </a:lnSpc>
            </a:pPr>
            <a:r>
              <a:rPr lang="en-US" sz="4800" dirty="0" smtClean="0">
                <a:solidFill>
                  <a:srgbClr val="FFC000"/>
                </a:solidFill>
                <a:latin typeface="Verdana"/>
                <a:cs typeface="Verdana"/>
              </a:rPr>
              <a:t>Beer</a:t>
            </a:r>
            <a:r>
              <a:rPr lang="en-US" sz="4800" dirty="0" smtClean="0">
                <a:solidFill>
                  <a:schemeClr val="bg1"/>
                </a:solidFill>
                <a:latin typeface="Verdana"/>
                <a:cs typeface="Verdana"/>
              </a:rPr>
              <a:t>Box</a:t>
            </a:r>
            <a:endParaRPr sz="45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1434744" y="445324"/>
            <a:ext cx="6490056" cy="5740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НАСТРОЙКИ</a:t>
            </a:r>
            <a:endParaRPr lang="en-US" sz="24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400" i="1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Объёмы</a:t>
            </a: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Скорость налива</a:t>
            </a: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Объём и время мойки</a:t>
            </a: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Давление газа при котором УР прекращает работу</a:t>
            </a: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Температура пива при которой УР прекращает работу</a:t>
            </a: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Безопасность</a:t>
            </a:r>
            <a:r>
              <a:rPr lang="en-US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УР не начнёт розлив, если</a:t>
            </a:r>
            <a:r>
              <a:rPr lang="en-US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2">
              <a:spcAft>
                <a:spcPts val="600"/>
              </a:spcAft>
            </a:pPr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бутылка повреждена</a:t>
            </a: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spcAft>
                <a:spcPts val="600"/>
              </a:spcAft>
            </a:pPr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бутылка полна пива</a:t>
            </a: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spcAft>
                <a:spcPts val="600"/>
              </a:spcAft>
            </a:pPr>
            <a:r>
              <a:rPr lang="ru-RU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б</a:t>
            </a:r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утылка не вставлена в УР</a:t>
            </a: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spcAft>
                <a:spcPts val="600"/>
              </a:spcAft>
            </a:pPr>
            <a:endParaRPr lang="en-US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УР прекратит мойку, если ёмкость дренажная емкость переполнена.</a:t>
            </a:r>
            <a:endParaRPr lang="en-US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endParaRPr lang="en-US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6866" name="Picture 2" descr="ÐÐ°ÑÑÐ¸Ð½ÐºÐ¸ Ð¿Ð¾ Ð·Ð°Ð¿ÑÐ¾ÑÑ setting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648621"/>
            <a:ext cx="1444625" cy="143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92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8229600" y="0"/>
            <a:ext cx="3962781" cy="6858000"/>
          </a:xfrm>
          <a:custGeom>
            <a:avLst/>
            <a:gdLst/>
            <a:ahLst/>
            <a:cxnLst/>
            <a:rect l="l" t="t" r="r" b="b"/>
            <a:pathLst>
              <a:path w="4612005" h="6858000">
                <a:moveTo>
                  <a:pt x="4611623" y="0"/>
                </a:moveTo>
                <a:lnTo>
                  <a:pt x="0" y="0"/>
                </a:lnTo>
                <a:lnTo>
                  <a:pt x="0" y="6857996"/>
                </a:lnTo>
                <a:lnTo>
                  <a:pt x="4611623" y="6857996"/>
                </a:lnTo>
                <a:lnTo>
                  <a:pt x="461162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131570" cy="6858000"/>
          </a:xfrm>
          <a:custGeom>
            <a:avLst/>
            <a:gdLst/>
            <a:ahLst/>
            <a:cxnLst/>
            <a:rect l="l" t="t" r="r" b="b"/>
            <a:pathLst>
              <a:path w="1131570" h="6858000">
                <a:moveTo>
                  <a:pt x="1131570" y="6857998"/>
                </a:moveTo>
                <a:lnTo>
                  <a:pt x="1131570" y="0"/>
                </a:lnTo>
                <a:lnTo>
                  <a:pt x="0" y="0"/>
                </a:lnTo>
                <a:lnTo>
                  <a:pt x="0" y="6857998"/>
                </a:lnTo>
                <a:lnTo>
                  <a:pt x="1131570" y="6857998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4"/>
          <p:cNvSpPr txBox="1"/>
          <p:nvPr/>
        </p:nvSpPr>
        <p:spPr>
          <a:xfrm>
            <a:off x="275358" y="403479"/>
            <a:ext cx="641201" cy="5346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010"/>
              </a:lnSpc>
            </a:pPr>
            <a:r>
              <a:rPr lang="en-US" sz="4800" dirty="0" smtClean="0">
                <a:solidFill>
                  <a:srgbClr val="FFC000"/>
                </a:solidFill>
                <a:latin typeface="Verdana"/>
                <a:cs typeface="Verdana"/>
              </a:rPr>
              <a:t>Beer</a:t>
            </a:r>
            <a:r>
              <a:rPr lang="en-US" sz="4800" dirty="0" smtClean="0">
                <a:solidFill>
                  <a:schemeClr val="bg1"/>
                </a:solidFill>
                <a:latin typeface="Verdana"/>
                <a:cs typeface="Verdana"/>
              </a:rPr>
              <a:t>Box</a:t>
            </a:r>
            <a:endParaRPr sz="45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1434744" y="445324"/>
            <a:ext cx="6490056" cy="4601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4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ВОЗМОЖНОСТИ УДАЛЕННОЙ ТЕХПОДДЕРЖКИ</a:t>
            </a:r>
            <a:endParaRPr lang="en-US" sz="24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400" i="1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i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Мощные инструменты</a:t>
            </a:r>
            <a:endParaRPr lang="en-US" i="1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Удалённый доступ к УР</a:t>
            </a: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Панель приборов</a:t>
            </a:r>
            <a:r>
              <a:rPr lang="en-US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marL="2114550" lvl="4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Остаток пива в кегах</a:t>
            </a: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14550" lvl="4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Переключение кег</a:t>
            </a: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14550" lvl="4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Давление газа в системе</a:t>
            </a: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14550" lvl="4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Журнал промывки</a:t>
            </a: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14550" lvl="4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Блокировка/Разблокировка</a:t>
            </a:r>
            <a:endParaRPr lang="en-US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endParaRPr lang="en-US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78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580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31570" cy="6858000"/>
          </a:xfrm>
          <a:custGeom>
            <a:avLst/>
            <a:gdLst/>
            <a:ahLst/>
            <a:cxnLst/>
            <a:rect l="l" t="t" r="r" b="b"/>
            <a:pathLst>
              <a:path w="1131570" h="6858000">
                <a:moveTo>
                  <a:pt x="1131570" y="6857998"/>
                </a:moveTo>
                <a:lnTo>
                  <a:pt x="1131570" y="0"/>
                </a:lnTo>
                <a:lnTo>
                  <a:pt x="0" y="0"/>
                </a:lnTo>
                <a:lnTo>
                  <a:pt x="0" y="6857998"/>
                </a:lnTo>
                <a:lnTo>
                  <a:pt x="1131570" y="6857998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4"/>
          <p:cNvSpPr txBox="1"/>
          <p:nvPr/>
        </p:nvSpPr>
        <p:spPr>
          <a:xfrm>
            <a:off x="275358" y="403479"/>
            <a:ext cx="641201" cy="5346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010"/>
              </a:lnSpc>
            </a:pPr>
            <a:r>
              <a:rPr lang="en-US" sz="4800" dirty="0" smtClean="0">
                <a:solidFill>
                  <a:srgbClr val="FFC000"/>
                </a:solidFill>
                <a:latin typeface="Verdana"/>
                <a:cs typeface="Verdana"/>
              </a:rPr>
              <a:t>Beer</a:t>
            </a:r>
            <a:r>
              <a:rPr lang="en-US" sz="4800" dirty="0" smtClean="0">
                <a:solidFill>
                  <a:schemeClr val="bg1"/>
                </a:solidFill>
                <a:latin typeface="Verdana"/>
                <a:cs typeface="Verdana"/>
              </a:rPr>
              <a:t>Box</a:t>
            </a:r>
            <a:endParaRPr sz="45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22151"/>
            <a:ext cx="9205912" cy="6613698"/>
          </a:xfrm>
          <a:prstGeom prst="rect">
            <a:avLst/>
          </a:prstGeom>
        </p:spPr>
      </p:pic>
      <p:pic>
        <p:nvPicPr>
          <p:cNvPr id="378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374" y="175631"/>
            <a:ext cx="2102625" cy="157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2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12523"/>
          <a:stretch/>
        </p:blipFill>
        <p:spPr>
          <a:xfrm>
            <a:off x="1191917" y="758824"/>
            <a:ext cx="10898483" cy="49911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315200" y="416179"/>
            <a:ext cx="4572000" cy="347002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5"/>
          <p:cNvSpPr txBox="1"/>
          <p:nvPr/>
        </p:nvSpPr>
        <p:spPr>
          <a:xfrm>
            <a:off x="7771450" y="1028700"/>
            <a:ext cx="3202298" cy="2677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latin typeface="+mj-lt"/>
                <a:ea typeface="Verdana" panose="020B0604030504040204" pitchFamily="34" charset="0"/>
                <a:cs typeface="MV Boli" panose="02000500030200090000" pitchFamily="2" charset="0"/>
              </a:rPr>
              <a:t>ПАНЕЛЬ УПРАВЛЕНИЯ</a:t>
            </a:r>
            <a:endParaRPr lang="en-US" sz="2400" b="1" dirty="0" smtClean="0">
              <a:latin typeface="+mj-lt"/>
              <a:ea typeface="Verdana" panose="020B0604030504040204" pitchFamily="34" charset="0"/>
              <a:cs typeface="MV Boli" panose="0200050003020009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latin typeface="+mj-lt"/>
                <a:ea typeface="Verdana" panose="020B0604030504040204" pitchFamily="34" charset="0"/>
                <a:cs typeface="MV Boli" panose="02000500030200090000" pitchFamily="2" charset="0"/>
              </a:rPr>
              <a:t>Сидя на расстоянии тысяч киломентров ты можешь заставить УР выполнить любую самую малую операцию из которых складывается работа аппарата.</a:t>
            </a:r>
            <a:endParaRPr lang="en-US" sz="2000" dirty="0" smtClean="0">
              <a:latin typeface="+mj-lt"/>
              <a:ea typeface="Verdana" panose="020B0604030504040204" pitchFamily="34" charset="0"/>
              <a:cs typeface="MV Boli" panose="02000500030200090000" pitchFamily="2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131570" cy="6858000"/>
          </a:xfrm>
          <a:custGeom>
            <a:avLst/>
            <a:gdLst/>
            <a:ahLst/>
            <a:cxnLst/>
            <a:rect l="l" t="t" r="r" b="b"/>
            <a:pathLst>
              <a:path w="1131570" h="6858000">
                <a:moveTo>
                  <a:pt x="1131570" y="6857998"/>
                </a:moveTo>
                <a:lnTo>
                  <a:pt x="1131570" y="0"/>
                </a:lnTo>
                <a:lnTo>
                  <a:pt x="0" y="0"/>
                </a:lnTo>
                <a:lnTo>
                  <a:pt x="0" y="6857998"/>
                </a:lnTo>
                <a:lnTo>
                  <a:pt x="1131570" y="6857998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4"/>
          <p:cNvSpPr txBox="1"/>
          <p:nvPr/>
        </p:nvSpPr>
        <p:spPr>
          <a:xfrm>
            <a:off x="275358" y="403479"/>
            <a:ext cx="641201" cy="5346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010"/>
              </a:lnSpc>
            </a:pPr>
            <a:r>
              <a:rPr lang="en-US" sz="4800" dirty="0" smtClean="0">
                <a:solidFill>
                  <a:srgbClr val="FFC000"/>
                </a:solidFill>
                <a:latin typeface="Verdana"/>
                <a:cs typeface="Verdana"/>
              </a:rPr>
              <a:t>Beer</a:t>
            </a:r>
            <a:r>
              <a:rPr lang="en-US" sz="4800" dirty="0" smtClean="0">
                <a:solidFill>
                  <a:schemeClr val="bg1"/>
                </a:solidFill>
                <a:latin typeface="Verdana"/>
                <a:cs typeface="Verdana"/>
              </a:rPr>
              <a:t>Box</a:t>
            </a:r>
            <a:endParaRPr sz="45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378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1028700"/>
            <a:ext cx="888001" cy="66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07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39184" y="0"/>
            <a:ext cx="8053070" cy="6858000"/>
          </a:xfrm>
          <a:custGeom>
            <a:avLst/>
            <a:gdLst/>
            <a:ahLst/>
            <a:cxnLst/>
            <a:rect l="l" t="t" r="r" b="b"/>
            <a:pathLst>
              <a:path w="8053070" h="6858000">
                <a:moveTo>
                  <a:pt x="0" y="6858000"/>
                </a:moveTo>
                <a:lnTo>
                  <a:pt x="8052815" y="6858000"/>
                </a:lnTo>
                <a:lnTo>
                  <a:pt x="805281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C7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7"/>
            <a:ext cx="4139565" cy="6855459"/>
          </a:xfrm>
          <a:custGeom>
            <a:avLst/>
            <a:gdLst/>
            <a:ahLst/>
            <a:cxnLst/>
            <a:rect l="l" t="t" r="r" b="b"/>
            <a:pathLst>
              <a:path w="4139565" h="6855459">
                <a:moveTo>
                  <a:pt x="4139184" y="6854950"/>
                </a:moveTo>
                <a:lnTo>
                  <a:pt x="4139184" y="0"/>
                </a:lnTo>
                <a:lnTo>
                  <a:pt x="0" y="0"/>
                </a:lnTo>
                <a:lnTo>
                  <a:pt x="0" y="6854950"/>
                </a:lnTo>
                <a:lnTo>
                  <a:pt x="4139184" y="685495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228" y="1139708"/>
            <a:ext cx="434975" cy="610870"/>
          </a:xfrm>
          <a:custGeom>
            <a:avLst/>
            <a:gdLst/>
            <a:ahLst/>
            <a:cxnLst/>
            <a:rect l="l" t="t" r="r" b="b"/>
            <a:pathLst>
              <a:path w="434975" h="610869">
                <a:moveTo>
                  <a:pt x="196089" y="0"/>
                </a:moveTo>
                <a:lnTo>
                  <a:pt x="0" y="0"/>
                </a:lnTo>
                <a:lnTo>
                  <a:pt x="0" y="610417"/>
                </a:lnTo>
                <a:lnTo>
                  <a:pt x="96463" y="610417"/>
                </a:lnTo>
                <a:lnTo>
                  <a:pt x="96463" y="394921"/>
                </a:lnTo>
                <a:lnTo>
                  <a:pt x="196089" y="394921"/>
                </a:lnTo>
                <a:lnTo>
                  <a:pt x="238683" y="393433"/>
                </a:lnTo>
                <a:lnTo>
                  <a:pt x="280873" y="388068"/>
                </a:lnTo>
                <a:lnTo>
                  <a:pt x="321033" y="377476"/>
                </a:lnTo>
                <a:lnTo>
                  <a:pt x="357539" y="360306"/>
                </a:lnTo>
                <a:lnTo>
                  <a:pt x="388762" y="335207"/>
                </a:lnTo>
                <a:lnTo>
                  <a:pt x="392764" y="329550"/>
                </a:lnTo>
                <a:lnTo>
                  <a:pt x="96463" y="329550"/>
                </a:lnTo>
                <a:lnTo>
                  <a:pt x="96463" y="82361"/>
                </a:lnTo>
                <a:lnTo>
                  <a:pt x="97983" y="75048"/>
                </a:lnTo>
                <a:lnTo>
                  <a:pt x="102098" y="68997"/>
                </a:lnTo>
                <a:lnTo>
                  <a:pt x="108140" y="64876"/>
                </a:lnTo>
                <a:lnTo>
                  <a:pt x="115441" y="63354"/>
                </a:lnTo>
                <a:lnTo>
                  <a:pt x="385465" y="63354"/>
                </a:lnTo>
                <a:lnTo>
                  <a:pt x="357242" y="39702"/>
                </a:lnTo>
                <a:lnTo>
                  <a:pt x="320686" y="20925"/>
                </a:lnTo>
                <a:lnTo>
                  <a:pt x="280539" y="8674"/>
                </a:lnTo>
                <a:lnTo>
                  <a:pt x="238456" y="2012"/>
                </a:lnTo>
                <a:lnTo>
                  <a:pt x="196089" y="0"/>
                </a:lnTo>
                <a:close/>
              </a:path>
              <a:path w="434975" h="610869">
                <a:moveTo>
                  <a:pt x="385465" y="63354"/>
                </a:moveTo>
                <a:lnTo>
                  <a:pt x="205185" y="63354"/>
                </a:lnTo>
                <a:lnTo>
                  <a:pt x="252565" y="73378"/>
                </a:lnTo>
                <a:lnTo>
                  <a:pt x="291272" y="101374"/>
                </a:lnTo>
                <a:lnTo>
                  <a:pt x="317377" y="144228"/>
                </a:lnTo>
                <a:lnTo>
                  <a:pt x="326951" y="198828"/>
                </a:lnTo>
                <a:lnTo>
                  <a:pt x="317543" y="252841"/>
                </a:lnTo>
                <a:lnTo>
                  <a:pt x="291716" y="294045"/>
                </a:lnTo>
                <a:lnTo>
                  <a:pt x="253066" y="320320"/>
                </a:lnTo>
                <a:lnTo>
                  <a:pt x="205185" y="329550"/>
                </a:lnTo>
                <a:lnTo>
                  <a:pt x="392764" y="329550"/>
                </a:lnTo>
                <a:lnTo>
                  <a:pt x="413078" y="300828"/>
                </a:lnTo>
                <a:lnTo>
                  <a:pt x="428860" y="255819"/>
                </a:lnTo>
                <a:lnTo>
                  <a:pt x="434482" y="198828"/>
                </a:lnTo>
                <a:lnTo>
                  <a:pt x="428828" y="144567"/>
                </a:lnTo>
                <a:lnTo>
                  <a:pt x="412967" y="100585"/>
                </a:lnTo>
                <a:lnTo>
                  <a:pt x="388554" y="65942"/>
                </a:lnTo>
                <a:lnTo>
                  <a:pt x="385465" y="63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7431" y="1140077"/>
            <a:ext cx="374015" cy="612775"/>
          </a:xfrm>
          <a:custGeom>
            <a:avLst/>
            <a:gdLst/>
            <a:ahLst/>
            <a:cxnLst/>
            <a:rect l="l" t="t" r="r" b="b"/>
            <a:pathLst>
              <a:path w="374014" h="612775">
                <a:moveTo>
                  <a:pt x="365270" y="0"/>
                </a:moveTo>
                <a:lnTo>
                  <a:pt x="0" y="0"/>
                </a:lnTo>
                <a:lnTo>
                  <a:pt x="0" y="612423"/>
                </a:lnTo>
                <a:lnTo>
                  <a:pt x="373597" y="612423"/>
                </a:lnTo>
                <a:lnTo>
                  <a:pt x="373597" y="546666"/>
                </a:lnTo>
                <a:lnTo>
                  <a:pt x="115836" y="546666"/>
                </a:lnTo>
                <a:lnTo>
                  <a:pt x="108358" y="545199"/>
                </a:lnTo>
                <a:lnTo>
                  <a:pt x="102338" y="541169"/>
                </a:lnTo>
                <a:lnTo>
                  <a:pt x="98324" y="535133"/>
                </a:lnTo>
                <a:lnTo>
                  <a:pt x="96864" y="527649"/>
                </a:lnTo>
                <a:lnTo>
                  <a:pt x="96864" y="331186"/>
                </a:lnTo>
                <a:lnTo>
                  <a:pt x="356574" y="331186"/>
                </a:lnTo>
                <a:lnTo>
                  <a:pt x="356574" y="265033"/>
                </a:lnTo>
                <a:lnTo>
                  <a:pt x="96864" y="265033"/>
                </a:lnTo>
                <a:lnTo>
                  <a:pt x="96864" y="83997"/>
                </a:lnTo>
                <a:lnTo>
                  <a:pt x="98324" y="76684"/>
                </a:lnTo>
                <a:lnTo>
                  <a:pt x="102338" y="70633"/>
                </a:lnTo>
                <a:lnTo>
                  <a:pt x="108358" y="66513"/>
                </a:lnTo>
                <a:lnTo>
                  <a:pt x="115836" y="64991"/>
                </a:lnTo>
                <a:lnTo>
                  <a:pt x="365270" y="64991"/>
                </a:lnTo>
                <a:lnTo>
                  <a:pt x="365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66036" y="1127776"/>
            <a:ext cx="513715" cy="640715"/>
          </a:xfrm>
          <a:custGeom>
            <a:avLst/>
            <a:gdLst/>
            <a:ahLst/>
            <a:cxnLst/>
            <a:rect l="l" t="t" r="r" b="b"/>
            <a:pathLst>
              <a:path w="513714" h="640714">
                <a:moveTo>
                  <a:pt x="64453" y="434581"/>
                </a:moveTo>
                <a:lnTo>
                  <a:pt x="49713" y="448036"/>
                </a:lnTo>
                <a:lnTo>
                  <a:pt x="34005" y="462012"/>
                </a:lnTo>
                <a:lnTo>
                  <a:pt x="17407" y="476137"/>
                </a:lnTo>
                <a:lnTo>
                  <a:pt x="0" y="490038"/>
                </a:lnTo>
                <a:lnTo>
                  <a:pt x="23172" y="519558"/>
                </a:lnTo>
                <a:lnTo>
                  <a:pt x="51682" y="549251"/>
                </a:lnTo>
                <a:lnTo>
                  <a:pt x="85544" y="577400"/>
                </a:lnTo>
                <a:lnTo>
                  <a:pt x="124771" y="602285"/>
                </a:lnTo>
                <a:lnTo>
                  <a:pt x="169377" y="622188"/>
                </a:lnTo>
                <a:lnTo>
                  <a:pt x="219376" y="635390"/>
                </a:lnTo>
                <a:lnTo>
                  <a:pt x="274782" y="640172"/>
                </a:lnTo>
                <a:lnTo>
                  <a:pt x="322109" y="636762"/>
                </a:lnTo>
                <a:lnTo>
                  <a:pt x="369474" y="626277"/>
                </a:lnTo>
                <a:lnTo>
                  <a:pt x="414200" y="608336"/>
                </a:lnTo>
                <a:lnTo>
                  <a:pt x="453609" y="582557"/>
                </a:lnTo>
                <a:lnTo>
                  <a:pt x="463692" y="571644"/>
                </a:lnTo>
                <a:lnTo>
                  <a:pt x="265665" y="571644"/>
                </a:lnTo>
                <a:lnTo>
                  <a:pt x="219002" y="562141"/>
                </a:lnTo>
                <a:lnTo>
                  <a:pt x="175418" y="541934"/>
                </a:lnTo>
                <a:lnTo>
                  <a:pt x="135044" y="512772"/>
                </a:lnTo>
                <a:lnTo>
                  <a:pt x="98012" y="476405"/>
                </a:lnTo>
                <a:lnTo>
                  <a:pt x="64453" y="434581"/>
                </a:lnTo>
                <a:close/>
              </a:path>
              <a:path w="513714" h="640714">
                <a:moveTo>
                  <a:pt x="257760" y="0"/>
                </a:moveTo>
                <a:lnTo>
                  <a:pt x="208896" y="2996"/>
                </a:lnTo>
                <a:lnTo>
                  <a:pt x="163838" y="12127"/>
                </a:lnTo>
                <a:lnTo>
                  <a:pt x="123919" y="27607"/>
                </a:lnTo>
                <a:lnTo>
                  <a:pt x="90474" y="49649"/>
                </a:lnTo>
                <a:lnTo>
                  <a:pt x="64836" y="78466"/>
                </a:lnTo>
                <a:lnTo>
                  <a:pt x="48340" y="114271"/>
                </a:lnTo>
                <a:lnTo>
                  <a:pt x="42318" y="157278"/>
                </a:lnTo>
                <a:lnTo>
                  <a:pt x="44189" y="183335"/>
                </a:lnTo>
                <a:lnTo>
                  <a:pt x="69729" y="245176"/>
                </a:lnTo>
                <a:lnTo>
                  <a:pt x="100453" y="275923"/>
                </a:lnTo>
                <a:lnTo>
                  <a:pt x="147848" y="303197"/>
                </a:lnTo>
                <a:lnTo>
                  <a:pt x="215441" y="324481"/>
                </a:lnTo>
                <a:lnTo>
                  <a:pt x="292513" y="344919"/>
                </a:lnTo>
                <a:lnTo>
                  <a:pt x="347476" y="367415"/>
                </a:lnTo>
                <a:lnTo>
                  <a:pt x="383555" y="392881"/>
                </a:lnTo>
                <a:lnTo>
                  <a:pt x="403976" y="422227"/>
                </a:lnTo>
                <a:lnTo>
                  <a:pt x="411963" y="456365"/>
                </a:lnTo>
                <a:lnTo>
                  <a:pt x="404479" y="502921"/>
                </a:lnTo>
                <a:lnTo>
                  <a:pt x="378839" y="536473"/>
                </a:lnTo>
                <a:lnTo>
                  <a:pt x="342312" y="558274"/>
                </a:lnTo>
                <a:lnTo>
                  <a:pt x="302165" y="569580"/>
                </a:lnTo>
                <a:lnTo>
                  <a:pt x="265665" y="571644"/>
                </a:lnTo>
                <a:lnTo>
                  <a:pt x="463692" y="571644"/>
                </a:lnTo>
                <a:lnTo>
                  <a:pt x="485022" y="548560"/>
                </a:lnTo>
                <a:lnTo>
                  <a:pt x="505761" y="505963"/>
                </a:lnTo>
                <a:lnTo>
                  <a:pt x="513149" y="454385"/>
                </a:lnTo>
                <a:lnTo>
                  <a:pt x="505898" y="406997"/>
                </a:lnTo>
                <a:lnTo>
                  <a:pt x="486114" y="368307"/>
                </a:lnTo>
                <a:lnTo>
                  <a:pt x="456272" y="337164"/>
                </a:lnTo>
                <a:lnTo>
                  <a:pt x="418848" y="312416"/>
                </a:lnTo>
                <a:lnTo>
                  <a:pt x="376319" y="292912"/>
                </a:lnTo>
                <a:lnTo>
                  <a:pt x="331161" y="277502"/>
                </a:lnTo>
                <a:lnTo>
                  <a:pt x="221335" y="246652"/>
                </a:lnTo>
                <a:lnTo>
                  <a:pt x="174552" y="225569"/>
                </a:lnTo>
                <a:lnTo>
                  <a:pt x="144972" y="196685"/>
                </a:lnTo>
                <a:lnTo>
                  <a:pt x="132068" y="154902"/>
                </a:lnTo>
                <a:lnTo>
                  <a:pt x="137216" y="118225"/>
                </a:lnTo>
                <a:lnTo>
                  <a:pt x="160362" y="87898"/>
                </a:lnTo>
                <a:lnTo>
                  <a:pt x="202273" y="68489"/>
                </a:lnTo>
                <a:lnTo>
                  <a:pt x="263715" y="64569"/>
                </a:lnTo>
                <a:lnTo>
                  <a:pt x="445496" y="64569"/>
                </a:lnTo>
                <a:lnTo>
                  <a:pt x="418321" y="46149"/>
                </a:lnTo>
                <a:lnTo>
                  <a:pt x="367872" y="22596"/>
                </a:lnTo>
                <a:lnTo>
                  <a:pt x="312670" y="6170"/>
                </a:lnTo>
                <a:lnTo>
                  <a:pt x="257760" y="0"/>
                </a:lnTo>
                <a:close/>
              </a:path>
              <a:path w="513714" h="640714">
                <a:moveTo>
                  <a:pt x="445496" y="64569"/>
                </a:moveTo>
                <a:lnTo>
                  <a:pt x="263715" y="64569"/>
                </a:lnTo>
                <a:lnTo>
                  <a:pt x="308229" y="72138"/>
                </a:lnTo>
                <a:lnTo>
                  <a:pt x="347964" y="85528"/>
                </a:lnTo>
                <a:lnTo>
                  <a:pt x="382730" y="102403"/>
                </a:lnTo>
                <a:lnTo>
                  <a:pt x="412332" y="120426"/>
                </a:lnTo>
                <a:lnTo>
                  <a:pt x="458972" y="73702"/>
                </a:lnTo>
                <a:lnTo>
                  <a:pt x="445496" y="645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1042" y="1490260"/>
            <a:ext cx="281940" cy="220345"/>
          </a:xfrm>
          <a:custGeom>
            <a:avLst/>
            <a:gdLst/>
            <a:ahLst/>
            <a:cxnLst/>
            <a:rect l="l" t="t" r="r" b="b"/>
            <a:pathLst>
              <a:path w="281939" h="220344">
                <a:moveTo>
                  <a:pt x="243109" y="0"/>
                </a:moveTo>
                <a:lnTo>
                  <a:pt x="215738" y="47932"/>
                </a:lnTo>
                <a:lnTo>
                  <a:pt x="185402" y="89921"/>
                </a:lnTo>
                <a:lnTo>
                  <a:pt x="157440" y="120530"/>
                </a:lnTo>
                <a:lnTo>
                  <a:pt x="127523" y="147015"/>
                </a:lnTo>
                <a:lnTo>
                  <a:pt x="95609" y="169415"/>
                </a:lnTo>
                <a:lnTo>
                  <a:pt x="61660" y="187767"/>
                </a:lnTo>
                <a:lnTo>
                  <a:pt x="20239" y="204646"/>
                </a:lnTo>
                <a:lnTo>
                  <a:pt x="3530" y="210348"/>
                </a:lnTo>
                <a:lnTo>
                  <a:pt x="0" y="212328"/>
                </a:lnTo>
                <a:lnTo>
                  <a:pt x="368" y="215495"/>
                </a:lnTo>
                <a:lnTo>
                  <a:pt x="790" y="218267"/>
                </a:lnTo>
                <a:lnTo>
                  <a:pt x="3530" y="220247"/>
                </a:lnTo>
                <a:lnTo>
                  <a:pt x="7114" y="219455"/>
                </a:lnTo>
                <a:lnTo>
                  <a:pt x="21557" y="216992"/>
                </a:lnTo>
                <a:lnTo>
                  <a:pt x="64400" y="207967"/>
                </a:lnTo>
                <a:lnTo>
                  <a:pt x="113082" y="193843"/>
                </a:lnTo>
                <a:lnTo>
                  <a:pt x="159980" y="175188"/>
                </a:lnTo>
                <a:lnTo>
                  <a:pt x="204951" y="151929"/>
                </a:lnTo>
                <a:lnTo>
                  <a:pt x="247852" y="123990"/>
                </a:lnTo>
                <a:lnTo>
                  <a:pt x="281475" y="97054"/>
                </a:lnTo>
                <a:lnTo>
                  <a:pt x="2431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8157" y="1650299"/>
            <a:ext cx="338455" cy="99695"/>
          </a:xfrm>
          <a:custGeom>
            <a:avLst/>
            <a:gdLst/>
            <a:ahLst/>
            <a:cxnLst/>
            <a:rect l="l" t="t" r="r" b="b"/>
            <a:pathLst>
              <a:path w="338455" h="99694">
                <a:moveTo>
                  <a:pt x="299236" y="0"/>
                </a:moveTo>
                <a:lnTo>
                  <a:pt x="253133" y="24348"/>
                </a:lnTo>
                <a:lnTo>
                  <a:pt x="205795" y="44263"/>
                </a:lnTo>
                <a:lnTo>
                  <a:pt x="157312" y="60260"/>
                </a:lnTo>
                <a:lnTo>
                  <a:pt x="107775" y="72858"/>
                </a:lnTo>
                <a:lnTo>
                  <a:pt x="57275" y="82572"/>
                </a:lnTo>
                <a:lnTo>
                  <a:pt x="3162" y="90317"/>
                </a:lnTo>
                <a:lnTo>
                  <a:pt x="0" y="91901"/>
                </a:lnTo>
                <a:lnTo>
                  <a:pt x="368" y="95069"/>
                </a:lnTo>
                <a:lnTo>
                  <a:pt x="368" y="98236"/>
                </a:lnTo>
                <a:lnTo>
                  <a:pt x="4321" y="99424"/>
                </a:lnTo>
                <a:lnTo>
                  <a:pt x="338392" y="99424"/>
                </a:lnTo>
                <a:lnTo>
                  <a:pt x="299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01925" y="1276765"/>
            <a:ext cx="219075" cy="392430"/>
          </a:xfrm>
          <a:custGeom>
            <a:avLst/>
            <a:gdLst/>
            <a:ahLst/>
            <a:cxnLst/>
            <a:rect l="l" t="t" r="r" b="b"/>
            <a:pathLst>
              <a:path w="219075" h="392430">
                <a:moveTo>
                  <a:pt x="168010" y="0"/>
                </a:moveTo>
                <a:lnTo>
                  <a:pt x="162172" y="58150"/>
                </a:lnTo>
                <a:lnTo>
                  <a:pt x="154189" y="111484"/>
                </a:lnTo>
                <a:lnTo>
                  <a:pt x="144132" y="160077"/>
                </a:lnTo>
                <a:lnTo>
                  <a:pt x="132068" y="204002"/>
                </a:lnTo>
                <a:lnTo>
                  <a:pt x="114031" y="251561"/>
                </a:lnTo>
                <a:lnTo>
                  <a:pt x="92516" y="292773"/>
                </a:lnTo>
                <a:lnTo>
                  <a:pt x="67444" y="327822"/>
                </a:lnTo>
                <a:lnTo>
                  <a:pt x="38735" y="356892"/>
                </a:lnTo>
                <a:lnTo>
                  <a:pt x="38366" y="357288"/>
                </a:lnTo>
                <a:lnTo>
                  <a:pt x="4321" y="382245"/>
                </a:lnTo>
                <a:lnTo>
                  <a:pt x="1159" y="384225"/>
                </a:lnTo>
                <a:lnTo>
                  <a:pt x="0" y="387398"/>
                </a:lnTo>
                <a:lnTo>
                  <a:pt x="790" y="389378"/>
                </a:lnTo>
                <a:lnTo>
                  <a:pt x="1949" y="391357"/>
                </a:lnTo>
                <a:lnTo>
                  <a:pt x="3530" y="392149"/>
                </a:lnTo>
                <a:lnTo>
                  <a:pt x="7114" y="391357"/>
                </a:lnTo>
                <a:lnTo>
                  <a:pt x="51014" y="367985"/>
                </a:lnTo>
                <a:lnTo>
                  <a:pt x="108919" y="324411"/>
                </a:lnTo>
                <a:lnTo>
                  <a:pt x="134730" y="296014"/>
                </a:lnTo>
                <a:lnTo>
                  <a:pt x="158524" y="263011"/>
                </a:lnTo>
                <a:lnTo>
                  <a:pt x="191442" y="202255"/>
                </a:lnTo>
                <a:lnTo>
                  <a:pt x="219025" y="129929"/>
                </a:lnTo>
                <a:lnTo>
                  <a:pt x="1680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33387" y="1124238"/>
            <a:ext cx="556260" cy="642620"/>
          </a:xfrm>
          <a:custGeom>
            <a:avLst/>
            <a:gdLst/>
            <a:ahLst/>
            <a:cxnLst/>
            <a:rect l="l" t="t" r="r" b="b"/>
            <a:pathLst>
              <a:path w="556260" h="642619">
                <a:moveTo>
                  <a:pt x="283425" y="0"/>
                </a:moveTo>
                <a:lnTo>
                  <a:pt x="209654" y="8039"/>
                </a:lnTo>
                <a:lnTo>
                  <a:pt x="138880" y="34453"/>
                </a:lnTo>
                <a:lnTo>
                  <a:pt x="106461" y="55624"/>
                </a:lnTo>
                <a:lnTo>
                  <a:pt x="77006" y="82680"/>
                </a:lnTo>
                <a:lnTo>
                  <a:pt x="51251" y="116048"/>
                </a:lnTo>
                <a:lnTo>
                  <a:pt x="29935" y="156161"/>
                </a:lnTo>
                <a:lnTo>
                  <a:pt x="13796" y="203447"/>
                </a:lnTo>
                <a:lnTo>
                  <a:pt x="3572" y="258337"/>
                </a:lnTo>
                <a:lnTo>
                  <a:pt x="0" y="321261"/>
                </a:lnTo>
                <a:lnTo>
                  <a:pt x="3339" y="382037"/>
                </a:lnTo>
                <a:lnTo>
                  <a:pt x="12955" y="435576"/>
                </a:lnTo>
                <a:lnTo>
                  <a:pt x="28244" y="482182"/>
                </a:lnTo>
                <a:lnTo>
                  <a:pt x="48601" y="522163"/>
                </a:lnTo>
                <a:lnTo>
                  <a:pt x="73423" y="555822"/>
                </a:lnTo>
                <a:lnTo>
                  <a:pt x="102104" y="583465"/>
                </a:lnTo>
                <a:lnTo>
                  <a:pt x="134041" y="605397"/>
                </a:lnTo>
                <a:lnTo>
                  <a:pt x="168630" y="621924"/>
                </a:lnTo>
                <a:lnTo>
                  <a:pt x="205266" y="633351"/>
                </a:lnTo>
                <a:lnTo>
                  <a:pt x="243347" y="639983"/>
                </a:lnTo>
                <a:lnTo>
                  <a:pt x="282266" y="642126"/>
                </a:lnTo>
                <a:lnTo>
                  <a:pt x="322774" y="640275"/>
                </a:lnTo>
                <a:lnTo>
                  <a:pt x="361431" y="634392"/>
                </a:lnTo>
                <a:lnTo>
                  <a:pt x="431496" y="608544"/>
                </a:lnTo>
                <a:lnTo>
                  <a:pt x="467745" y="581912"/>
                </a:lnTo>
                <a:lnTo>
                  <a:pt x="283425" y="581912"/>
                </a:lnTo>
                <a:lnTo>
                  <a:pt x="254680" y="578658"/>
                </a:lnTo>
                <a:lnTo>
                  <a:pt x="193553" y="550516"/>
                </a:lnTo>
                <a:lnTo>
                  <a:pt x="164637" y="524227"/>
                </a:lnTo>
                <a:lnTo>
                  <a:pt x="139131" y="488858"/>
                </a:lnTo>
                <a:lnTo>
                  <a:pt x="118766" y="443708"/>
                </a:lnTo>
                <a:lnTo>
                  <a:pt x="105276" y="388076"/>
                </a:lnTo>
                <a:lnTo>
                  <a:pt x="100395" y="321261"/>
                </a:lnTo>
                <a:lnTo>
                  <a:pt x="103867" y="262718"/>
                </a:lnTo>
                <a:lnTo>
                  <a:pt x="113934" y="210896"/>
                </a:lnTo>
                <a:lnTo>
                  <a:pt x="130071" y="166127"/>
                </a:lnTo>
                <a:lnTo>
                  <a:pt x="151752" y="128748"/>
                </a:lnTo>
                <a:lnTo>
                  <a:pt x="178453" y="99093"/>
                </a:lnTo>
                <a:lnTo>
                  <a:pt x="244815" y="64292"/>
                </a:lnTo>
                <a:lnTo>
                  <a:pt x="283425" y="59817"/>
                </a:lnTo>
                <a:lnTo>
                  <a:pt x="468583" y="59817"/>
                </a:lnTo>
                <a:lnTo>
                  <a:pt x="463814" y="55421"/>
                </a:lnTo>
                <a:lnTo>
                  <a:pt x="422094" y="29695"/>
                </a:lnTo>
                <a:lnTo>
                  <a:pt x="377642" y="12540"/>
                </a:lnTo>
                <a:lnTo>
                  <a:pt x="331179" y="2970"/>
                </a:lnTo>
                <a:lnTo>
                  <a:pt x="283425" y="0"/>
                </a:lnTo>
                <a:close/>
              </a:path>
              <a:path w="556260" h="642619">
                <a:moveTo>
                  <a:pt x="556258" y="318093"/>
                </a:moveTo>
                <a:lnTo>
                  <a:pt x="326535" y="318093"/>
                </a:lnTo>
                <a:lnTo>
                  <a:pt x="326535" y="383449"/>
                </a:lnTo>
                <a:lnTo>
                  <a:pt x="453439" y="383449"/>
                </a:lnTo>
                <a:lnTo>
                  <a:pt x="445248" y="447530"/>
                </a:lnTo>
                <a:lnTo>
                  <a:pt x="425277" y="498109"/>
                </a:lnTo>
                <a:lnTo>
                  <a:pt x="396317" y="536011"/>
                </a:lnTo>
                <a:lnTo>
                  <a:pt x="361161" y="562062"/>
                </a:lnTo>
                <a:lnTo>
                  <a:pt x="322600" y="577088"/>
                </a:lnTo>
                <a:lnTo>
                  <a:pt x="283425" y="581912"/>
                </a:lnTo>
                <a:lnTo>
                  <a:pt x="467745" y="581912"/>
                </a:lnTo>
                <a:lnTo>
                  <a:pt x="512139" y="527121"/>
                </a:lnTo>
                <a:lnTo>
                  <a:pt x="530807" y="486621"/>
                </a:lnTo>
                <a:lnTo>
                  <a:pt x="544665" y="438614"/>
                </a:lnTo>
                <a:lnTo>
                  <a:pt x="553289" y="382603"/>
                </a:lnTo>
                <a:lnTo>
                  <a:pt x="556258" y="318093"/>
                </a:lnTo>
                <a:close/>
              </a:path>
              <a:path w="556260" h="642619">
                <a:moveTo>
                  <a:pt x="468583" y="59817"/>
                </a:moveTo>
                <a:lnTo>
                  <a:pt x="283425" y="59817"/>
                </a:lnTo>
                <a:lnTo>
                  <a:pt x="330360" y="65829"/>
                </a:lnTo>
                <a:lnTo>
                  <a:pt x="372734" y="82651"/>
                </a:lnTo>
                <a:lnTo>
                  <a:pt x="411481" y="108461"/>
                </a:lnTo>
                <a:lnTo>
                  <a:pt x="447536" y="141439"/>
                </a:lnTo>
                <a:lnTo>
                  <a:pt x="502082" y="90702"/>
                </a:lnTo>
                <a:lnTo>
                  <a:pt x="468583" y="598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7418" y="1927592"/>
            <a:ext cx="2767965" cy="80010"/>
          </a:xfrm>
          <a:custGeom>
            <a:avLst/>
            <a:gdLst/>
            <a:ahLst/>
            <a:cxnLst/>
            <a:rect l="l" t="t" r="r" b="b"/>
            <a:pathLst>
              <a:path w="2767965" h="80010">
                <a:moveTo>
                  <a:pt x="1479790" y="0"/>
                </a:moveTo>
                <a:lnTo>
                  <a:pt x="1287221" y="0"/>
                </a:lnTo>
                <a:lnTo>
                  <a:pt x="952446" y="3266"/>
                </a:lnTo>
                <a:lnTo>
                  <a:pt x="686811" y="10732"/>
                </a:lnTo>
                <a:lnTo>
                  <a:pt x="436059" y="22188"/>
                </a:lnTo>
                <a:lnTo>
                  <a:pt x="202768" y="37328"/>
                </a:lnTo>
                <a:lnTo>
                  <a:pt x="30441" y="51890"/>
                </a:lnTo>
                <a:lnTo>
                  <a:pt x="0" y="68924"/>
                </a:lnTo>
                <a:lnTo>
                  <a:pt x="2940" y="74501"/>
                </a:lnTo>
                <a:lnTo>
                  <a:pt x="9883" y="77886"/>
                </a:lnTo>
                <a:lnTo>
                  <a:pt x="19791" y="79564"/>
                </a:lnTo>
                <a:lnTo>
                  <a:pt x="31627" y="80016"/>
                </a:lnTo>
                <a:lnTo>
                  <a:pt x="2735759" y="80016"/>
                </a:lnTo>
                <a:lnTo>
                  <a:pt x="2747385" y="79564"/>
                </a:lnTo>
                <a:lnTo>
                  <a:pt x="2757222" y="77886"/>
                </a:lnTo>
                <a:lnTo>
                  <a:pt x="2764233" y="74501"/>
                </a:lnTo>
                <a:lnTo>
                  <a:pt x="2767380" y="68924"/>
                </a:lnTo>
                <a:lnTo>
                  <a:pt x="2765453" y="62196"/>
                </a:lnTo>
                <a:lnTo>
                  <a:pt x="2564356" y="37328"/>
                </a:lnTo>
                <a:lnTo>
                  <a:pt x="2331110" y="22188"/>
                </a:lnTo>
                <a:lnTo>
                  <a:pt x="2080318" y="10732"/>
                </a:lnTo>
                <a:lnTo>
                  <a:pt x="1814613" y="3266"/>
                </a:lnTo>
                <a:lnTo>
                  <a:pt x="1479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19502" y="1057663"/>
            <a:ext cx="183515" cy="180340"/>
          </a:xfrm>
          <a:custGeom>
            <a:avLst/>
            <a:gdLst/>
            <a:ahLst/>
            <a:cxnLst/>
            <a:rect l="l" t="t" r="r" b="b"/>
            <a:pathLst>
              <a:path w="183514" h="180340">
                <a:moveTo>
                  <a:pt x="115935" y="0"/>
                </a:moveTo>
                <a:lnTo>
                  <a:pt x="67555" y="0"/>
                </a:lnTo>
                <a:lnTo>
                  <a:pt x="56054" y="3484"/>
                </a:lnTo>
                <a:lnTo>
                  <a:pt x="15674" y="36617"/>
                </a:lnTo>
                <a:lnTo>
                  <a:pt x="0" y="87957"/>
                </a:lnTo>
                <a:lnTo>
                  <a:pt x="1865" y="106457"/>
                </a:lnTo>
                <a:lnTo>
                  <a:pt x="26877" y="152948"/>
                </a:lnTo>
                <a:lnTo>
                  <a:pt x="73278" y="178006"/>
                </a:lnTo>
                <a:lnTo>
                  <a:pt x="91752" y="179874"/>
                </a:lnTo>
                <a:lnTo>
                  <a:pt x="110218" y="178006"/>
                </a:lnTo>
                <a:lnTo>
                  <a:pt x="127424" y="172648"/>
                </a:lnTo>
                <a:lnTo>
                  <a:pt x="140339" y="165619"/>
                </a:lnTo>
                <a:lnTo>
                  <a:pt x="91752" y="165619"/>
                </a:lnTo>
                <a:lnTo>
                  <a:pt x="76166" y="164041"/>
                </a:lnTo>
                <a:lnTo>
                  <a:pt x="37154" y="143023"/>
                </a:lnTo>
                <a:lnTo>
                  <a:pt x="15810" y="103577"/>
                </a:lnTo>
                <a:lnTo>
                  <a:pt x="14229" y="87957"/>
                </a:lnTo>
                <a:lnTo>
                  <a:pt x="15810" y="72337"/>
                </a:lnTo>
                <a:lnTo>
                  <a:pt x="37154" y="32891"/>
                </a:lnTo>
                <a:lnTo>
                  <a:pt x="76166" y="11880"/>
                </a:lnTo>
                <a:lnTo>
                  <a:pt x="91752" y="10295"/>
                </a:lnTo>
                <a:lnTo>
                  <a:pt x="140133" y="10295"/>
                </a:lnTo>
                <a:lnTo>
                  <a:pt x="127424" y="3484"/>
                </a:lnTo>
                <a:lnTo>
                  <a:pt x="115935" y="0"/>
                </a:lnTo>
                <a:close/>
              </a:path>
              <a:path w="183514" h="180340">
                <a:moveTo>
                  <a:pt x="140133" y="10295"/>
                </a:moveTo>
                <a:lnTo>
                  <a:pt x="91752" y="10295"/>
                </a:lnTo>
                <a:lnTo>
                  <a:pt x="107395" y="11880"/>
                </a:lnTo>
                <a:lnTo>
                  <a:pt x="122035" y="16406"/>
                </a:lnTo>
                <a:lnTo>
                  <a:pt x="156251" y="44502"/>
                </a:lnTo>
                <a:lnTo>
                  <a:pt x="169591" y="87957"/>
                </a:lnTo>
                <a:lnTo>
                  <a:pt x="168010" y="103577"/>
                </a:lnTo>
                <a:lnTo>
                  <a:pt x="146666" y="143023"/>
                </a:lnTo>
                <a:lnTo>
                  <a:pt x="107395" y="164041"/>
                </a:lnTo>
                <a:lnTo>
                  <a:pt x="91752" y="165619"/>
                </a:lnTo>
                <a:lnTo>
                  <a:pt x="140339" y="165619"/>
                </a:lnTo>
                <a:lnTo>
                  <a:pt x="176238" y="123700"/>
                </a:lnTo>
                <a:lnTo>
                  <a:pt x="183293" y="89525"/>
                </a:lnTo>
                <a:lnTo>
                  <a:pt x="183293" y="86389"/>
                </a:lnTo>
                <a:lnTo>
                  <a:pt x="167777" y="36617"/>
                </a:lnTo>
                <a:lnTo>
                  <a:pt x="142999" y="11831"/>
                </a:lnTo>
                <a:lnTo>
                  <a:pt x="140133" y="10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81162" y="1088179"/>
            <a:ext cx="75565" cy="114935"/>
          </a:xfrm>
          <a:custGeom>
            <a:avLst/>
            <a:gdLst/>
            <a:ahLst/>
            <a:cxnLst/>
            <a:rect l="l" t="t" r="r" b="b"/>
            <a:pathLst>
              <a:path w="75564" h="114934">
                <a:moveTo>
                  <a:pt x="51627" y="65783"/>
                </a:moveTo>
                <a:lnTo>
                  <a:pt x="30092" y="65783"/>
                </a:lnTo>
                <a:lnTo>
                  <a:pt x="51805" y="109709"/>
                </a:lnTo>
                <a:lnTo>
                  <a:pt x="53017" y="111715"/>
                </a:lnTo>
                <a:lnTo>
                  <a:pt x="53807" y="113299"/>
                </a:lnTo>
                <a:lnTo>
                  <a:pt x="55388" y="114883"/>
                </a:lnTo>
                <a:lnTo>
                  <a:pt x="56548" y="114883"/>
                </a:lnTo>
                <a:lnTo>
                  <a:pt x="58129" y="114513"/>
                </a:lnTo>
                <a:lnTo>
                  <a:pt x="72780" y="110131"/>
                </a:lnTo>
                <a:lnTo>
                  <a:pt x="73939" y="110131"/>
                </a:lnTo>
                <a:lnTo>
                  <a:pt x="74361" y="109709"/>
                </a:lnTo>
                <a:lnTo>
                  <a:pt x="74729" y="109709"/>
                </a:lnTo>
                <a:lnTo>
                  <a:pt x="74729" y="109339"/>
                </a:lnTo>
                <a:lnTo>
                  <a:pt x="75151" y="108917"/>
                </a:lnTo>
                <a:lnTo>
                  <a:pt x="75151" y="108125"/>
                </a:lnTo>
                <a:lnTo>
                  <a:pt x="74729" y="107755"/>
                </a:lnTo>
                <a:lnTo>
                  <a:pt x="74361" y="106963"/>
                </a:lnTo>
                <a:lnTo>
                  <a:pt x="73570" y="105379"/>
                </a:lnTo>
                <a:lnTo>
                  <a:pt x="51627" y="65783"/>
                </a:lnTo>
                <a:close/>
              </a:path>
              <a:path w="75564" h="114934">
                <a:moveTo>
                  <a:pt x="37575" y="0"/>
                </a:moveTo>
                <a:lnTo>
                  <a:pt x="1212" y="0"/>
                </a:lnTo>
                <a:lnTo>
                  <a:pt x="0" y="1214"/>
                </a:lnTo>
                <a:lnTo>
                  <a:pt x="0" y="110923"/>
                </a:lnTo>
                <a:lnTo>
                  <a:pt x="790" y="111345"/>
                </a:lnTo>
                <a:lnTo>
                  <a:pt x="1212" y="111715"/>
                </a:lnTo>
                <a:lnTo>
                  <a:pt x="2002" y="112137"/>
                </a:lnTo>
                <a:lnTo>
                  <a:pt x="19815" y="112137"/>
                </a:lnTo>
                <a:lnTo>
                  <a:pt x="20606" y="111715"/>
                </a:lnTo>
                <a:lnTo>
                  <a:pt x="20974" y="111345"/>
                </a:lnTo>
                <a:lnTo>
                  <a:pt x="21765" y="110923"/>
                </a:lnTo>
                <a:lnTo>
                  <a:pt x="22187" y="110131"/>
                </a:lnTo>
                <a:lnTo>
                  <a:pt x="22187" y="65783"/>
                </a:lnTo>
                <a:lnTo>
                  <a:pt x="51627" y="65783"/>
                </a:lnTo>
                <a:lnTo>
                  <a:pt x="49433" y="61823"/>
                </a:lnTo>
                <a:lnTo>
                  <a:pt x="53017" y="59817"/>
                </a:lnTo>
                <a:lnTo>
                  <a:pt x="55757" y="58233"/>
                </a:lnTo>
                <a:lnTo>
                  <a:pt x="57760" y="56649"/>
                </a:lnTo>
                <a:lnTo>
                  <a:pt x="59710" y="55065"/>
                </a:lnTo>
                <a:lnTo>
                  <a:pt x="61712" y="53112"/>
                </a:lnTo>
                <a:lnTo>
                  <a:pt x="64240" y="48730"/>
                </a:lnTo>
                <a:lnTo>
                  <a:pt x="33623" y="48730"/>
                </a:lnTo>
                <a:lnTo>
                  <a:pt x="26508" y="48360"/>
                </a:lnTo>
                <a:lnTo>
                  <a:pt x="22187" y="48360"/>
                </a:lnTo>
                <a:lnTo>
                  <a:pt x="22187" y="17052"/>
                </a:lnTo>
                <a:lnTo>
                  <a:pt x="65869" y="17052"/>
                </a:lnTo>
                <a:lnTo>
                  <a:pt x="64453" y="13885"/>
                </a:lnTo>
                <a:lnTo>
                  <a:pt x="48274" y="2006"/>
                </a:lnTo>
                <a:lnTo>
                  <a:pt x="43899" y="422"/>
                </a:lnTo>
                <a:lnTo>
                  <a:pt x="37575" y="0"/>
                </a:lnTo>
                <a:close/>
              </a:path>
              <a:path w="75564" h="114934">
                <a:moveTo>
                  <a:pt x="65869" y="17052"/>
                </a:moveTo>
                <a:lnTo>
                  <a:pt x="34835" y="17052"/>
                </a:lnTo>
                <a:lnTo>
                  <a:pt x="39578" y="18214"/>
                </a:lnTo>
                <a:lnTo>
                  <a:pt x="42318" y="20590"/>
                </a:lnTo>
                <a:lnTo>
                  <a:pt x="44690" y="22596"/>
                </a:lnTo>
                <a:lnTo>
                  <a:pt x="45902" y="26556"/>
                </a:lnTo>
                <a:lnTo>
                  <a:pt x="45902" y="37643"/>
                </a:lnTo>
                <a:lnTo>
                  <a:pt x="44690" y="41972"/>
                </a:lnTo>
                <a:lnTo>
                  <a:pt x="41528" y="44348"/>
                </a:lnTo>
                <a:lnTo>
                  <a:pt x="38787" y="47146"/>
                </a:lnTo>
                <a:lnTo>
                  <a:pt x="33623" y="48730"/>
                </a:lnTo>
                <a:lnTo>
                  <a:pt x="64240" y="48730"/>
                </a:lnTo>
                <a:lnTo>
                  <a:pt x="68036" y="35267"/>
                </a:lnTo>
                <a:lnTo>
                  <a:pt x="68036" y="25764"/>
                </a:lnTo>
                <a:lnTo>
                  <a:pt x="67246" y="21382"/>
                </a:lnTo>
                <a:lnTo>
                  <a:pt x="66034" y="17422"/>
                </a:lnTo>
                <a:lnTo>
                  <a:pt x="65869" y="170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92386" y="1138493"/>
            <a:ext cx="320040" cy="611505"/>
          </a:xfrm>
          <a:custGeom>
            <a:avLst/>
            <a:gdLst/>
            <a:ahLst/>
            <a:cxnLst/>
            <a:rect l="l" t="t" r="r" b="b"/>
            <a:pathLst>
              <a:path w="320039" h="611505">
                <a:moveTo>
                  <a:pt x="319420" y="0"/>
                </a:moveTo>
                <a:lnTo>
                  <a:pt x="229723" y="0"/>
                </a:lnTo>
                <a:lnTo>
                  <a:pt x="0" y="611230"/>
                </a:lnTo>
                <a:lnTo>
                  <a:pt x="94914" y="611230"/>
                </a:lnTo>
                <a:lnTo>
                  <a:pt x="3194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05180" y="4505960"/>
            <a:ext cx="2639695" cy="7749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800" spc="-165" dirty="0">
                <a:solidFill>
                  <a:schemeClr val="bg1"/>
                </a:solidFill>
                <a:latin typeface="Verdana"/>
                <a:cs typeface="Verdana"/>
                <a:hlinkClick r:id="rId4"/>
              </a:rPr>
              <a:t>www.npm-group.com </a:t>
            </a:r>
            <a:r>
              <a:rPr sz="1800" spc="-16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800" spc="-150" dirty="0">
                <a:solidFill>
                  <a:schemeClr val="bg1"/>
                </a:solidFill>
                <a:latin typeface="Verdana"/>
                <a:cs typeface="Verdana"/>
                <a:hlinkClick r:id="rId5"/>
              </a:rPr>
              <a:t>www.beerinnovations.com</a:t>
            </a:r>
            <a:endParaRPr sz="18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425500" y="1057663"/>
            <a:ext cx="7385500" cy="4531290"/>
          </a:xfrm>
          <a:prstGeom prst="roundRect">
            <a:avLst>
              <a:gd name="adj" fmla="val 3462"/>
            </a:avLst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480835" y="1675699"/>
            <a:ext cx="42018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Позднеев Александр Сергеевич</a:t>
            </a:r>
            <a:endParaRPr lang="ru-RU" dirty="0"/>
          </a:p>
          <a:p>
            <a:r>
              <a:rPr lang="ru-RU" dirty="0" smtClean="0"/>
              <a:t>Региональный менеджер</a:t>
            </a:r>
            <a:endParaRPr lang="en-US" dirty="0" smtClean="0"/>
          </a:p>
          <a:p>
            <a:r>
              <a:rPr lang="ru-RU" b="1" dirty="0" smtClean="0"/>
              <a:t>ООО «НПМ»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r>
              <a:rPr lang="ru-RU" dirty="0" smtClean="0"/>
              <a:t>Офис</a:t>
            </a:r>
            <a:r>
              <a:rPr lang="en-US" dirty="0" smtClean="0"/>
              <a:t>: </a:t>
            </a:r>
            <a:r>
              <a:rPr lang="en-US" dirty="0"/>
              <a:t>+7 383 211-90-49, </a:t>
            </a:r>
            <a:r>
              <a:rPr lang="en-US" dirty="0" smtClean="0"/>
              <a:t>(</a:t>
            </a:r>
            <a:r>
              <a:rPr lang="ru-RU" dirty="0" smtClean="0"/>
              <a:t>доб. 489</a:t>
            </a:r>
            <a:r>
              <a:rPr lang="en-US" dirty="0" smtClean="0"/>
              <a:t>)</a:t>
            </a:r>
            <a:endParaRPr lang="ru-RU" dirty="0"/>
          </a:p>
          <a:p>
            <a:r>
              <a:rPr lang="ru-RU" dirty="0" smtClean="0"/>
              <a:t>Моб.</a:t>
            </a:r>
            <a:r>
              <a:rPr lang="en-US" dirty="0" smtClean="0"/>
              <a:t>: </a:t>
            </a:r>
            <a:r>
              <a:rPr lang="en-US" dirty="0"/>
              <a:t>+7 </a:t>
            </a:r>
            <a:r>
              <a:rPr lang="ru-RU" dirty="0" smtClean="0"/>
              <a:t>913 789 77 55</a:t>
            </a:r>
            <a:endParaRPr lang="ru-RU" dirty="0"/>
          </a:p>
          <a:p>
            <a:r>
              <a:rPr lang="en-US" dirty="0"/>
              <a:t>WhatsApp: +7 </a:t>
            </a:r>
            <a:r>
              <a:rPr lang="ru-RU" dirty="0"/>
              <a:t>913 789 77 55</a:t>
            </a:r>
          </a:p>
          <a:p>
            <a:r>
              <a:rPr lang="ru-RU" dirty="0" smtClean="0"/>
              <a:t>Россия</a:t>
            </a:r>
            <a:r>
              <a:rPr lang="en-US" dirty="0" smtClean="0"/>
              <a:t>, </a:t>
            </a:r>
            <a:r>
              <a:rPr lang="ru-RU" dirty="0" smtClean="0"/>
              <a:t>Новосибирск</a:t>
            </a:r>
            <a:endParaRPr lang="ru-RU" dirty="0"/>
          </a:p>
          <a:p>
            <a:r>
              <a:rPr lang="en-US" dirty="0" smtClean="0"/>
              <a:t>E-mail</a:t>
            </a:r>
            <a:r>
              <a:rPr lang="en-US" dirty="0"/>
              <a:t>:  alexandr.pozdneev@npmgroup.ru  </a:t>
            </a:r>
            <a:endParaRPr lang="ru-RU" dirty="0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371869"/>
              </p:ext>
            </p:extLst>
          </p:nvPr>
        </p:nvGraphicFramePr>
        <p:xfrm>
          <a:off x="955225" y="2149690"/>
          <a:ext cx="2112584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7" name="CorelDRAW" r:id="rId6" imgW="884596" imgH="322301" progId="CorelDraw.Graphic.17">
                  <p:embed/>
                </p:oleObj>
              </mc:Choice>
              <mc:Fallback>
                <p:oleObj name="CorelDRAW" r:id="rId6" imgW="884596" imgH="322301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5225" y="2149690"/>
                        <a:ext cx="2112584" cy="769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/>
        </p:nvSpPr>
        <p:spPr>
          <a:xfrm>
            <a:off x="1158240" y="-3233"/>
            <a:ext cx="11033760" cy="6853555"/>
          </a:xfrm>
          <a:custGeom>
            <a:avLst/>
            <a:gdLst/>
            <a:ahLst/>
            <a:cxnLst/>
            <a:rect l="l" t="t" r="r" b="b"/>
            <a:pathLst>
              <a:path w="9773920" h="6853555">
                <a:moveTo>
                  <a:pt x="0" y="6853427"/>
                </a:moveTo>
                <a:lnTo>
                  <a:pt x="9773412" y="6853427"/>
                </a:lnTo>
                <a:lnTo>
                  <a:pt x="9773412" y="0"/>
                </a:lnTo>
                <a:lnTo>
                  <a:pt x="0" y="0"/>
                </a:lnTo>
                <a:lnTo>
                  <a:pt x="0" y="685342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131570" cy="6858000"/>
          </a:xfrm>
          <a:custGeom>
            <a:avLst/>
            <a:gdLst/>
            <a:ahLst/>
            <a:cxnLst/>
            <a:rect l="l" t="t" r="r" b="b"/>
            <a:pathLst>
              <a:path w="1131570" h="6858000">
                <a:moveTo>
                  <a:pt x="1131570" y="6857998"/>
                </a:moveTo>
                <a:lnTo>
                  <a:pt x="1131570" y="0"/>
                </a:lnTo>
                <a:lnTo>
                  <a:pt x="0" y="0"/>
                </a:lnTo>
                <a:lnTo>
                  <a:pt x="0" y="6857998"/>
                </a:lnTo>
                <a:lnTo>
                  <a:pt x="1131570" y="6857998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4"/>
          <p:cNvSpPr txBox="1"/>
          <p:nvPr/>
        </p:nvSpPr>
        <p:spPr>
          <a:xfrm>
            <a:off x="275358" y="403479"/>
            <a:ext cx="641201" cy="5346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010"/>
              </a:lnSpc>
            </a:pPr>
            <a:r>
              <a:rPr lang="en-US" sz="4800" dirty="0" smtClean="0">
                <a:solidFill>
                  <a:srgbClr val="FFC000"/>
                </a:solidFill>
                <a:latin typeface="Verdana"/>
                <a:cs typeface="Verdana"/>
              </a:rPr>
              <a:t>Beer</a:t>
            </a:r>
            <a:r>
              <a:rPr lang="en-US" sz="4800" dirty="0" smtClean="0">
                <a:solidFill>
                  <a:schemeClr val="bg1"/>
                </a:solidFill>
                <a:latin typeface="Verdana"/>
                <a:cs typeface="Verdana"/>
              </a:rPr>
              <a:t>Box</a:t>
            </a:r>
            <a:endParaRPr sz="45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8991600" y="3962400"/>
            <a:ext cx="1796398" cy="207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FFC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WARNING!</a:t>
            </a:r>
          </a:p>
          <a:p>
            <a:endParaRPr lang="en-US" sz="1600" b="1" dirty="0" smtClean="0">
              <a:solidFill>
                <a:srgbClr val="FFC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solidFill>
                  <a:srgbClr val="FFC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This picture is for your internal use only. Do not disclose it to anybody else.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b="10000"/>
          <a:stretch/>
        </p:blipFill>
        <p:spPr>
          <a:xfrm>
            <a:off x="2362200" y="337444"/>
            <a:ext cx="8875059" cy="6172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662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/>
        </p:nvSpPr>
        <p:spPr>
          <a:xfrm>
            <a:off x="1158240" y="-3233"/>
            <a:ext cx="11033760" cy="6853555"/>
          </a:xfrm>
          <a:custGeom>
            <a:avLst/>
            <a:gdLst/>
            <a:ahLst/>
            <a:cxnLst/>
            <a:rect l="l" t="t" r="r" b="b"/>
            <a:pathLst>
              <a:path w="9773920" h="6853555">
                <a:moveTo>
                  <a:pt x="0" y="6853427"/>
                </a:moveTo>
                <a:lnTo>
                  <a:pt x="9773412" y="6853427"/>
                </a:lnTo>
                <a:lnTo>
                  <a:pt x="9773412" y="0"/>
                </a:lnTo>
                <a:lnTo>
                  <a:pt x="0" y="0"/>
                </a:lnTo>
                <a:lnTo>
                  <a:pt x="0" y="685342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131570" cy="6858000"/>
          </a:xfrm>
          <a:custGeom>
            <a:avLst/>
            <a:gdLst/>
            <a:ahLst/>
            <a:cxnLst/>
            <a:rect l="l" t="t" r="r" b="b"/>
            <a:pathLst>
              <a:path w="1131570" h="6858000">
                <a:moveTo>
                  <a:pt x="1131570" y="6857998"/>
                </a:moveTo>
                <a:lnTo>
                  <a:pt x="1131570" y="0"/>
                </a:lnTo>
                <a:lnTo>
                  <a:pt x="0" y="0"/>
                </a:lnTo>
                <a:lnTo>
                  <a:pt x="0" y="6857998"/>
                </a:lnTo>
                <a:lnTo>
                  <a:pt x="1131570" y="6857998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4"/>
          <p:cNvSpPr txBox="1"/>
          <p:nvPr/>
        </p:nvSpPr>
        <p:spPr>
          <a:xfrm>
            <a:off x="275358" y="403479"/>
            <a:ext cx="641201" cy="5346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010"/>
              </a:lnSpc>
            </a:pPr>
            <a:r>
              <a:rPr lang="en-US" sz="4800" dirty="0" smtClean="0">
                <a:solidFill>
                  <a:srgbClr val="FFC000"/>
                </a:solidFill>
                <a:latin typeface="Verdana"/>
                <a:cs typeface="Verdana"/>
              </a:rPr>
              <a:t>Beer</a:t>
            </a:r>
            <a:r>
              <a:rPr lang="en-US" sz="4800" dirty="0" smtClean="0">
                <a:solidFill>
                  <a:schemeClr val="bg1"/>
                </a:solidFill>
                <a:latin typeface="Verdana"/>
                <a:cs typeface="Verdana"/>
              </a:rPr>
              <a:t>Box</a:t>
            </a:r>
            <a:endParaRPr sz="45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85666"/>
              </p:ext>
            </p:extLst>
          </p:nvPr>
        </p:nvGraphicFramePr>
        <p:xfrm>
          <a:off x="6781800" y="1828800"/>
          <a:ext cx="5192713" cy="20545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85424"/>
                <a:gridCol w="2307289"/>
              </a:tblGrid>
              <a:tr h="161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ndara" panose="020E0502030303020204" pitchFamily="34" charset="0"/>
                        </a:rPr>
                        <a:t>Параметр</a:t>
                      </a:r>
                      <a:endParaRPr lang="ru-RU" sz="140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17" marR="56717" marT="0" marB="0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ndara" panose="020E0502030303020204" pitchFamily="34" charset="0"/>
                        </a:rPr>
                        <a:t>Характеристика</a:t>
                      </a:r>
                      <a:endParaRPr lang="ru-RU" sz="140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17" marR="56717" marT="0" marB="0">
                    <a:solidFill>
                      <a:srgbClr val="CC9900"/>
                    </a:solidFill>
                  </a:tcPr>
                </a:tc>
              </a:tr>
              <a:tr h="161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ndara" panose="020E0502030303020204" pitchFamily="34" charset="0"/>
                        </a:rPr>
                        <a:t>Модель аппарат</a:t>
                      </a:r>
                      <a:endParaRPr lang="ru-RU" sz="140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17" marR="56717" marT="0" marB="0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66750" algn="l"/>
                          <a:tab pos="1326515" algn="ctr"/>
                        </a:tabLst>
                      </a:pPr>
                      <a:r>
                        <a:rPr lang="ru-RU" sz="1400">
                          <a:effectLst/>
                          <a:latin typeface="Candara" panose="020E0502030303020204" pitchFamily="34" charset="0"/>
                        </a:rPr>
                        <a:t>ВВ.02.00.00.000</a:t>
                      </a:r>
                      <a:endParaRPr lang="ru-RU" sz="140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17" marR="56717" marT="0" marB="0">
                    <a:solidFill>
                      <a:srgbClr val="CC9900"/>
                    </a:solidFill>
                  </a:tcPr>
                </a:tc>
              </a:tr>
              <a:tr h="161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ndara" panose="020E0502030303020204" pitchFamily="34" charset="0"/>
                        </a:rPr>
                        <a:t>Количество сортов напитка</a:t>
                      </a:r>
                      <a:endParaRPr lang="ru-RU" sz="140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17" marR="56717" marT="0" marB="0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ndara" panose="020E0502030303020204" pitchFamily="34" charset="0"/>
                        </a:rPr>
                        <a:t>4</a:t>
                      </a:r>
                      <a:endParaRPr lang="ru-RU" sz="140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17" marR="56717" marT="0" marB="0">
                    <a:solidFill>
                      <a:srgbClr val="CC9900"/>
                    </a:solidFill>
                  </a:tcPr>
                </a:tc>
              </a:tr>
              <a:tr h="485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ndara" panose="020E0502030303020204" pitchFamily="34" charset="0"/>
                        </a:rPr>
                        <a:t>Максимальная потребляемая мощность от сети напряжением 220В +10%/-15% частотой 50</a:t>
                      </a:r>
                      <a:r>
                        <a:rPr lang="ru-RU" sz="1400" dirty="0">
                          <a:effectLst/>
                          <a:latin typeface="Candara" panose="020E0502030303020204" pitchFamily="34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ru-RU" sz="1400" dirty="0">
                          <a:effectLst/>
                          <a:latin typeface="Candara" panose="020E0502030303020204" pitchFamily="34" charset="0"/>
                        </a:rPr>
                        <a:t>1 Гц, Вт, не более</a:t>
                      </a:r>
                      <a:endParaRPr lang="ru-RU" sz="140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17" marR="56717" marT="0" marB="0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ndara" panose="020E0502030303020204" pitchFamily="34" charset="0"/>
                        </a:rPr>
                        <a:t>200</a:t>
                      </a:r>
                      <a:endParaRPr lang="ru-RU" sz="140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17" marR="56717" marT="0" marB="0">
                    <a:solidFill>
                      <a:srgbClr val="CC9900"/>
                    </a:solidFill>
                  </a:tcPr>
                </a:tc>
              </a:tr>
              <a:tr h="323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ndara" panose="020E0502030303020204" pitchFamily="34" charset="0"/>
                        </a:rPr>
                        <a:t>Масса аппарата в снаряженном состоянии кг, не более</a:t>
                      </a:r>
                      <a:endParaRPr lang="ru-RU" sz="140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17" marR="56717" marT="0" marB="0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ndara" panose="020E0502030303020204" pitchFamily="34" charset="0"/>
                        </a:rPr>
                        <a:t>22</a:t>
                      </a:r>
                      <a:endParaRPr lang="ru-RU" sz="140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17" marR="56717" marT="0" marB="0">
                    <a:solidFill>
                      <a:srgbClr val="CC9900"/>
                    </a:solidFill>
                  </a:tcPr>
                </a:tc>
              </a:tr>
            </a:tbl>
          </a:graphicData>
        </a:graphic>
      </p:graphicFrame>
      <p:pic>
        <p:nvPicPr>
          <p:cNvPr id="58370" name="Рисунок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20320"/>
            <a:ext cx="5422198" cy="419100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362200" y="40408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63529" y="4918967"/>
            <a:ext cx="1038297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CC9900"/>
              </a:solidFill>
              <a:effectLst/>
              <a:latin typeface="Candara" panose="020E0502030303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1. Аппарат устанавливается на стену или подходящую стойку. На тыльной стороне аппарата предусмотрены специальные крепежные отверстия.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CC9900"/>
              </a:solidFill>
              <a:effectLst/>
              <a:latin typeface="Candara" panose="020E0502030303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2. Конструкция аппарата позволяет разливать одновременно до 4 сортов пива. 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CC9900"/>
              </a:solidFill>
              <a:effectLst/>
              <a:latin typeface="Candara" panose="020E0502030303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3. Время налива ПЭТ бутылки емкостью 1,5 л – не более 2 минут.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CC9900"/>
              </a:solidFill>
              <a:effectLst/>
              <a:latin typeface="Candara" panose="020E0502030303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Аппарат ведет накопление информации о работе за смену, запись в энергонезависимую память.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Информацию о работе можно просматривать через 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-интерфейс.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CC9900"/>
              </a:solidFill>
              <a:effectLst/>
              <a:latin typeface="Candara" panose="020E0502030303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/>
          </p:nvPr>
        </p:nvGraphicFramePr>
        <p:xfrm>
          <a:off x="10243572" y="419346"/>
          <a:ext cx="1567428" cy="571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name="CorelDRAW" r:id="rId5" imgW="884596" imgH="322301" progId="CorelDraw.Graphic.17">
                  <p:embed/>
                </p:oleObj>
              </mc:Choice>
              <mc:Fallback>
                <p:oleObj name="CorelDRAW" r:id="rId5" imgW="884596" imgH="322301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43572" y="419346"/>
                        <a:ext cx="1567428" cy="571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426528" y="4283214"/>
            <a:ext cx="38106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Стоимость 260 000 руб.</a:t>
            </a:r>
            <a:endParaRPr lang="ru-RU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060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/>
        </p:nvSpPr>
        <p:spPr>
          <a:xfrm>
            <a:off x="1101090" y="4445"/>
            <a:ext cx="11033760" cy="6853555"/>
          </a:xfrm>
          <a:custGeom>
            <a:avLst/>
            <a:gdLst/>
            <a:ahLst/>
            <a:cxnLst/>
            <a:rect l="l" t="t" r="r" b="b"/>
            <a:pathLst>
              <a:path w="9773920" h="6853555">
                <a:moveTo>
                  <a:pt x="0" y="6853427"/>
                </a:moveTo>
                <a:lnTo>
                  <a:pt x="9773412" y="6853427"/>
                </a:lnTo>
                <a:lnTo>
                  <a:pt x="9773412" y="0"/>
                </a:lnTo>
                <a:lnTo>
                  <a:pt x="0" y="0"/>
                </a:lnTo>
                <a:lnTo>
                  <a:pt x="0" y="685342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131570" cy="6858000"/>
          </a:xfrm>
          <a:custGeom>
            <a:avLst/>
            <a:gdLst/>
            <a:ahLst/>
            <a:cxnLst/>
            <a:rect l="l" t="t" r="r" b="b"/>
            <a:pathLst>
              <a:path w="1131570" h="6858000">
                <a:moveTo>
                  <a:pt x="1131570" y="6857998"/>
                </a:moveTo>
                <a:lnTo>
                  <a:pt x="1131570" y="0"/>
                </a:lnTo>
                <a:lnTo>
                  <a:pt x="0" y="0"/>
                </a:lnTo>
                <a:lnTo>
                  <a:pt x="0" y="6857998"/>
                </a:lnTo>
                <a:lnTo>
                  <a:pt x="1131570" y="6857998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4"/>
          <p:cNvSpPr txBox="1"/>
          <p:nvPr/>
        </p:nvSpPr>
        <p:spPr>
          <a:xfrm>
            <a:off x="275358" y="403479"/>
            <a:ext cx="641201" cy="5346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010"/>
              </a:lnSpc>
            </a:pPr>
            <a:r>
              <a:rPr lang="en-US" sz="4800" dirty="0" smtClean="0">
                <a:solidFill>
                  <a:srgbClr val="FFC000"/>
                </a:solidFill>
                <a:latin typeface="Verdana"/>
                <a:cs typeface="Verdana"/>
              </a:rPr>
              <a:t>Beer</a:t>
            </a:r>
            <a:r>
              <a:rPr lang="en-US" sz="4800" dirty="0" smtClean="0">
                <a:solidFill>
                  <a:schemeClr val="bg1"/>
                </a:solidFill>
                <a:latin typeface="Verdana"/>
                <a:cs typeface="Verdana"/>
              </a:rPr>
              <a:t>Box</a:t>
            </a:r>
            <a:endParaRPr sz="45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58369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94" y="514818"/>
            <a:ext cx="5338922" cy="3704290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362200" y="40408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861943" y="4800600"/>
            <a:ext cx="13177734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Рисунок 2. Основные узлы аппарата налива.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Аппарат налива включает в себя (см. рисунок 2):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1)Металлический корпус с откидной дверкой;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2)Кнопка со световой индикацией;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3)Узел налива напитка, выполненный в виде устройства крепления и поджима ПЭТ бутылки,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системы каналов и клапанов для подачи в бутылку напитка и СО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₂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, с платой управления узлом налива;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/>
          </p:nvPr>
        </p:nvGraphicFramePr>
        <p:xfrm>
          <a:off x="10243572" y="419346"/>
          <a:ext cx="1567428" cy="571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8" name="CorelDRAW" r:id="rId5" imgW="884596" imgH="322301" progId="CorelDraw.Graphic.17">
                  <p:embed/>
                </p:oleObj>
              </mc:Choice>
              <mc:Fallback>
                <p:oleObj name="CorelDRAW" r:id="rId5" imgW="884596" imgH="322301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43572" y="419346"/>
                        <a:ext cx="1567428" cy="571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72092"/>
            <a:ext cx="3561184" cy="267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432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3"/>
          <p:cNvSpPr/>
          <p:nvPr/>
        </p:nvSpPr>
        <p:spPr>
          <a:xfrm>
            <a:off x="1158240" y="-3233"/>
            <a:ext cx="11033760" cy="6853555"/>
          </a:xfrm>
          <a:custGeom>
            <a:avLst/>
            <a:gdLst/>
            <a:ahLst/>
            <a:cxnLst/>
            <a:rect l="l" t="t" r="r" b="b"/>
            <a:pathLst>
              <a:path w="9773920" h="6853555">
                <a:moveTo>
                  <a:pt x="0" y="6853427"/>
                </a:moveTo>
                <a:lnTo>
                  <a:pt x="9773412" y="6853427"/>
                </a:lnTo>
                <a:lnTo>
                  <a:pt x="9773412" y="0"/>
                </a:lnTo>
                <a:lnTo>
                  <a:pt x="0" y="0"/>
                </a:lnTo>
                <a:lnTo>
                  <a:pt x="0" y="685342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48400" y="261636"/>
            <a:ext cx="4648200" cy="37338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131570" cy="6858000"/>
          </a:xfrm>
          <a:custGeom>
            <a:avLst/>
            <a:gdLst/>
            <a:ahLst/>
            <a:cxnLst/>
            <a:rect l="l" t="t" r="r" b="b"/>
            <a:pathLst>
              <a:path w="1131570" h="6858000">
                <a:moveTo>
                  <a:pt x="1131570" y="6857998"/>
                </a:moveTo>
                <a:lnTo>
                  <a:pt x="1131570" y="0"/>
                </a:lnTo>
                <a:lnTo>
                  <a:pt x="0" y="0"/>
                </a:lnTo>
                <a:lnTo>
                  <a:pt x="0" y="6857998"/>
                </a:lnTo>
                <a:lnTo>
                  <a:pt x="1131570" y="6857998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4"/>
          <p:cNvSpPr txBox="1"/>
          <p:nvPr/>
        </p:nvSpPr>
        <p:spPr>
          <a:xfrm>
            <a:off x="275358" y="403479"/>
            <a:ext cx="641201" cy="5346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010"/>
              </a:lnSpc>
            </a:pPr>
            <a:r>
              <a:rPr lang="en-US" sz="4800" dirty="0" smtClean="0">
                <a:solidFill>
                  <a:srgbClr val="FFC000"/>
                </a:solidFill>
                <a:latin typeface="Verdana"/>
                <a:cs typeface="Verdana"/>
              </a:rPr>
              <a:t>Beer</a:t>
            </a:r>
            <a:r>
              <a:rPr lang="en-US" sz="4800" dirty="0" smtClean="0">
                <a:solidFill>
                  <a:schemeClr val="bg1"/>
                </a:solidFill>
                <a:latin typeface="Verdana"/>
                <a:cs typeface="Verdana"/>
              </a:rPr>
              <a:t>Box</a:t>
            </a:r>
            <a:endParaRPr sz="45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7031778" y="681986"/>
            <a:ext cx="3202298" cy="2677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latin typeface="+mj-lt"/>
                <a:ea typeface="Verdana" panose="020B0604030504040204" pitchFamily="34" charset="0"/>
                <a:cs typeface="MV Boli" panose="02000500030200090000" pitchFamily="2" charset="0"/>
              </a:rPr>
              <a:t>ОПЦИЯ</a:t>
            </a:r>
            <a:endParaRPr lang="en-US" sz="2400" b="1" dirty="0" smtClean="0">
              <a:latin typeface="+mj-lt"/>
              <a:ea typeface="Verdana" panose="020B0604030504040204" pitchFamily="34" charset="0"/>
              <a:cs typeface="MV Boli" panose="0200050003020009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i="1" u="sng" dirty="0" smtClean="0">
                <a:latin typeface="+mj-lt"/>
                <a:ea typeface="Verdana" panose="020B0604030504040204" pitchFamily="34" charset="0"/>
                <a:cs typeface="MV Boli" panose="02000500030200090000" pitchFamily="2" charset="0"/>
              </a:rPr>
              <a:t>по требовани</a:t>
            </a:r>
            <a:r>
              <a:rPr lang="ru-RU" sz="2400" i="1" u="sng" dirty="0">
                <a:latin typeface="+mj-lt"/>
                <a:ea typeface="Verdana" panose="020B0604030504040204" pitchFamily="34" charset="0"/>
                <a:cs typeface="MV Boli" panose="02000500030200090000" pitchFamily="2" charset="0"/>
              </a:rPr>
              <a:t>ю</a:t>
            </a:r>
            <a:endParaRPr lang="en-US" sz="2400" dirty="0" smtClean="0">
              <a:latin typeface="+mj-lt"/>
              <a:ea typeface="Verdana" panose="020B0604030504040204" pitchFamily="34" charset="0"/>
              <a:cs typeface="MV Boli" panose="0200050003020009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+mj-lt"/>
                <a:ea typeface="Verdana" panose="020B0604030504040204" pitchFamily="34" charset="0"/>
                <a:cs typeface="MV Boli" panose="02000500030200090000" pitchFamily="2" charset="0"/>
              </a:rPr>
              <a:t>Подключи к одному крану две кеги.</a:t>
            </a:r>
            <a:endParaRPr lang="en-US" sz="2400" dirty="0" smtClean="0">
              <a:latin typeface="+mj-lt"/>
              <a:ea typeface="Verdana" panose="020B0604030504040204" pitchFamily="34" charset="0"/>
              <a:cs typeface="MV Boli" panose="0200050003020009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+mj-lt"/>
                <a:ea typeface="Verdana" panose="020B0604030504040204" pitchFamily="34" charset="0"/>
                <a:cs typeface="MV Boli" panose="02000500030200090000" pitchFamily="2" charset="0"/>
              </a:rPr>
              <a:t>Автомат переключится с пустой кеги на полную.</a:t>
            </a:r>
            <a:endParaRPr lang="en-US" sz="2400" dirty="0" smtClean="0">
              <a:latin typeface="+mj-lt"/>
              <a:ea typeface="Verdana" panose="020B0604030504040204" pitchFamily="34" charset="0"/>
              <a:cs typeface="MV Boli" panose="02000500030200090000" pitchFamily="2" charset="0"/>
            </a:endParaRPr>
          </a:p>
        </p:txBody>
      </p:sp>
      <p:pic>
        <p:nvPicPr>
          <p:cNvPr id="8" name="294BC66C-0E65-42EE-ACBF-4091FBACC582" descr="9BCDB86D-F70E-4064-B8FB-AD48BD3EBA02@np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528" y="4905314"/>
            <a:ext cx="917089" cy="168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294BC66C-0E65-42EE-ACBF-4091FBACC582" descr="9BCDB86D-F70E-4064-B8FB-AD48BD3EBA02@np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890" y="4899024"/>
            <a:ext cx="917089" cy="168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 стрелкой 11"/>
          <p:cNvCxnSpPr>
            <a:stCxn id="11" idx="0"/>
          </p:cNvCxnSpPr>
          <p:nvPr/>
        </p:nvCxnSpPr>
        <p:spPr>
          <a:xfrm flipH="1" flipV="1">
            <a:off x="3029056" y="2938011"/>
            <a:ext cx="783379" cy="1961013"/>
          </a:xfrm>
          <a:prstGeom prst="straightConnector1">
            <a:avLst/>
          </a:prstGeom>
          <a:ln w="50800" cmpd="sng">
            <a:solidFill>
              <a:srgbClr val="FFA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2890072" y="2938011"/>
            <a:ext cx="15474" cy="1938789"/>
          </a:xfrm>
          <a:prstGeom prst="straightConnector1">
            <a:avLst/>
          </a:prstGeom>
          <a:ln w="50800" cmpd="sng">
            <a:solidFill>
              <a:srgbClr val="FFA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530" y="310143"/>
            <a:ext cx="3560373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4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3233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9773920" h="6853555">
                <a:moveTo>
                  <a:pt x="0" y="6853427"/>
                </a:moveTo>
                <a:lnTo>
                  <a:pt x="9773412" y="6853427"/>
                </a:lnTo>
                <a:lnTo>
                  <a:pt x="9773412" y="0"/>
                </a:lnTo>
                <a:lnTo>
                  <a:pt x="0" y="0"/>
                </a:lnTo>
                <a:lnTo>
                  <a:pt x="0" y="685342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716923" y="617879"/>
            <a:ext cx="354965" cy="498475"/>
          </a:xfrm>
          <a:custGeom>
            <a:avLst/>
            <a:gdLst/>
            <a:ahLst/>
            <a:cxnLst/>
            <a:rect l="l" t="t" r="r" b="b"/>
            <a:pathLst>
              <a:path w="354965" h="498475">
                <a:moveTo>
                  <a:pt x="160177" y="0"/>
                </a:moveTo>
                <a:lnTo>
                  <a:pt x="0" y="0"/>
                </a:lnTo>
                <a:lnTo>
                  <a:pt x="0" y="498297"/>
                </a:lnTo>
                <a:lnTo>
                  <a:pt x="78797" y="498297"/>
                </a:lnTo>
                <a:lnTo>
                  <a:pt x="78797" y="322383"/>
                </a:lnTo>
                <a:lnTo>
                  <a:pt x="160177" y="322383"/>
                </a:lnTo>
                <a:lnTo>
                  <a:pt x="199945" y="320762"/>
                </a:lnTo>
                <a:lnTo>
                  <a:pt x="239034" y="314802"/>
                </a:lnTo>
                <a:lnTo>
                  <a:pt x="275462" y="302858"/>
                </a:lnTo>
                <a:lnTo>
                  <a:pt x="319683" y="269019"/>
                </a:lnTo>
                <a:lnTo>
                  <a:pt x="78797" y="269019"/>
                </a:lnTo>
                <a:lnTo>
                  <a:pt x="78797" y="58829"/>
                </a:lnTo>
                <a:lnTo>
                  <a:pt x="85904" y="51717"/>
                </a:lnTo>
                <a:lnTo>
                  <a:pt x="312969" y="51717"/>
                </a:lnTo>
                <a:lnTo>
                  <a:pt x="291817" y="32409"/>
                </a:lnTo>
                <a:lnTo>
                  <a:pt x="251283" y="13194"/>
                </a:lnTo>
                <a:lnTo>
                  <a:pt x="206336" y="2996"/>
                </a:lnTo>
                <a:lnTo>
                  <a:pt x="160177" y="0"/>
                </a:lnTo>
                <a:close/>
              </a:path>
              <a:path w="354965" h="498475">
                <a:moveTo>
                  <a:pt x="312969" y="51717"/>
                </a:moveTo>
                <a:lnTo>
                  <a:pt x="167608" y="51717"/>
                </a:lnTo>
                <a:lnTo>
                  <a:pt x="206311" y="59900"/>
                </a:lnTo>
                <a:lnTo>
                  <a:pt x="237928" y="82754"/>
                </a:lnTo>
                <a:lnTo>
                  <a:pt x="259252" y="117737"/>
                </a:lnTo>
                <a:lnTo>
                  <a:pt x="267073" y="162308"/>
                </a:lnTo>
                <a:lnTo>
                  <a:pt x="259388" y="206400"/>
                </a:lnTo>
                <a:lnTo>
                  <a:pt x="238292" y="240035"/>
                </a:lnTo>
                <a:lnTo>
                  <a:pt x="206719" y="261485"/>
                </a:lnTo>
                <a:lnTo>
                  <a:pt x="167608" y="269019"/>
                </a:lnTo>
                <a:lnTo>
                  <a:pt x="319683" y="269019"/>
                </a:lnTo>
                <a:lnTo>
                  <a:pt x="332405" y="254429"/>
                </a:lnTo>
                <a:lnTo>
                  <a:pt x="348954" y="214653"/>
                </a:lnTo>
                <a:lnTo>
                  <a:pt x="354911" y="162308"/>
                </a:lnTo>
                <a:lnTo>
                  <a:pt x="346833" y="105151"/>
                </a:lnTo>
                <a:lnTo>
                  <a:pt x="324734" y="62457"/>
                </a:lnTo>
                <a:lnTo>
                  <a:pt x="312969" y="51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6758" y="618180"/>
            <a:ext cx="305435" cy="500380"/>
          </a:xfrm>
          <a:custGeom>
            <a:avLst/>
            <a:gdLst/>
            <a:ahLst/>
            <a:cxnLst/>
            <a:rect l="l" t="t" r="r" b="b"/>
            <a:pathLst>
              <a:path w="305434" h="500380">
                <a:moveTo>
                  <a:pt x="298374" y="0"/>
                </a:moveTo>
                <a:lnTo>
                  <a:pt x="0" y="0"/>
                </a:lnTo>
                <a:lnTo>
                  <a:pt x="0" y="499935"/>
                </a:lnTo>
                <a:lnTo>
                  <a:pt x="305176" y="499935"/>
                </a:lnTo>
                <a:lnTo>
                  <a:pt x="305176" y="446256"/>
                </a:lnTo>
                <a:lnTo>
                  <a:pt x="85883" y="446256"/>
                </a:lnTo>
                <a:lnTo>
                  <a:pt x="79124" y="439464"/>
                </a:lnTo>
                <a:lnTo>
                  <a:pt x="79124" y="270355"/>
                </a:lnTo>
                <a:lnTo>
                  <a:pt x="291271" y="270355"/>
                </a:lnTo>
                <a:lnTo>
                  <a:pt x="291271" y="216353"/>
                </a:lnTo>
                <a:lnTo>
                  <a:pt x="79124" y="216353"/>
                </a:lnTo>
                <a:lnTo>
                  <a:pt x="79124" y="60165"/>
                </a:lnTo>
                <a:lnTo>
                  <a:pt x="85883" y="53053"/>
                </a:lnTo>
                <a:lnTo>
                  <a:pt x="298374" y="53053"/>
                </a:lnTo>
                <a:lnTo>
                  <a:pt x="2983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36257" y="608138"/>
            <a:ext cx="419734" cy="522605"/>
          </a:xfrm>
          <a:custGeom>
            <a:avLst/>
            <a:gdLst/>
            <a:ahLst/>
            <a:cxnLst/>
            <a:rect l="l" t="t" r="r" b="b"/>
            <a:pathLst>
              <a:path w="419735" h="522605">
                <a:moveTo>
                  <a:pt x="52649" y="354759"/>
                </a:moveTo>
                <a:lnTo>
                  <a:pt x="40608" y="365742"/>
                </a:lnTo>
                <a:lnTo>
                  <a:pt x="27777" y="377151"/>
                </a:lnTo>
                <a:lnTo>
                  <a:pt x="14219" y="388681"/>
                </a:lnTo>
                <a:lnTo>
                  <a:pt x="0" y="400029"/>
                </a:lnTo>
                <a:lnTo>
                  <a:pt x="27720" y="433884"/>
                </a:lnTo>
                <a:lnTo>
                  <a:pt x="63995" y="466917"/>
                </a:lnTo>
                <a:lnTo>
                  <a:pt x="108856" y="495279"/>
                </a:lnTo>
                <a:lnTo>
                  <a:pt x="162333" y="515119"/>
                </a:lnTo>
                <a:lnTo>
                  <a:pt x="224459" y="522588"/>
                </a:lnTo>
                <a:lnTo>
                  <a:pt x="269623" y="518786"/>
                </a:lnTo>
                <a:lnTo>
                  <a:pt x="314335" y="507054"/>
                </a:lnTo>
                <a:lnTo>
                  <a:pt x="355119" y="486896"/>
                </a:lnTo>
                <a:lnTo>
                  <a:pt x="378367" y="466646"/>
                </a:lnTo>
                <a:lnTo>
                  <a:pt x="217011" y="466646"/>
                </a:lnTo>
                <a:lnTo>
                  <a:pt x="169754" y="455529"/>
                </a:lnTo>
                <a:lnTo>
                  <a:pt x="126468" y="431315"/>
                </a:lnTo>
                <a:lnTo>
                  <a:pt x="87363" y="396795"/>
                </a:lnTo>
                <a:lnTo>
                  <a:pt x="52649" y="354759"/>
                </a:lnTo>
                <a:close/>
              </a:path>
              <a:path w="419735" h="522605">
                <a:moveTo>
                  <a:pt x="210554" y="0"/>
                </a:moveTo>
                <a:lnTo>
                  <a:pt x="155482" y="4817"/>
                </a:lnTo>
                <a:lnTo>
                  <a:pt x="107358" y="19586"/>
                </a:lnTo>
                <a:lnTo>
                  <a:pt x="69171" y="44786"/>
                </a:lnTo>
                <a:lnTo>
                  <a:pt x="43911" y="80895"/>
                </a:lnTo>
                <a:lnTo>
                  <a:pt x="34568" y="128389"/>
                </a:lnTo>
                <a:lnTo>
                  <a:pt x="36906" y="154380"/>
                </a:lnTo>
                <a:lnTo>
                  <a:pt x="70545" y="215427"/>
                </a:lnTo>
                <a:lnTo>
                  <a:pt x="111801" y="243380"/>
                </a:lnTo>
                <a:lnTo>
                  <a:pt x="175985" y="264881"/>
                </a:lnTo>
                <a:lnTo>
                  <a:pt x="251757" y="285970"/>
                </a:lnTo>
                <a:lnTo>
                  <a:pt x="300339" y="309974"/>
                </a:lnTo>
                <a:lnTo>
                  <a:pt x="326876" y="338347"/>
                </a:lnTo>
                <a:lnTo>
                  <a:pt x="336516" y="372541"/>
                </a:lnTo>
                <a:lnTo>
                  <a:pt x="326325" y="418349"/>
                </a:lnTo>
                <a:lnTo>
                  <a:pt x="295280" y="447969"/>
                </a:lnTo>
                <a:lnTo>
                  <a:pt x="254977" y="463401"/>
                </a:lnTo>
                <a:lnTo>
                  <a:pt x="217011" y="466646"/>
                </a:lnTo>
                <a:lnTo>
                  <a:pt x="378367" y="466646"/>
                </a:lnTo>
                <a:lnTo>
                  <a:pt x="388502" y="457818"/>
                </a:lnTo>
                <a:lnTo>
                  <a:pt x="411011" y="419325"/>
                </a:lnTo>
                <a:lnTo>
                  <a:pt x="419171" y="370925"/>
                </a:lnTo>
                <a:lnTo>
                  <a:pt x="411211" y="326509"/>
                </a:lnTo>
                <a:lnTo>
                  <a:pt x="389775" y="291545"/>
                </a:lnTo>
                <a:lnTo>
                  <a:pt x="358073" y="264539"/>
                </a:lnTo>
                <a:lnTo>
                  <a:pt x="319319" y="244000"/>
                </a:lnTo>
                <a:lnTo>
                  <a:pt x="276723" y="228436"/>
                </a:lnTo>
                <a:lnTo>
                  <a:pt x="180799" y="201348"/>
                </a:lnTo>
                <a:lnTo>
                  <a:pt x="142584" y="184137"/>
                </a:lnTo>
                <a:lnTo>
                  <a:pt x="118422" y="160558"/>
                </a:lnTo>
                <a:lnTo>
                  <a:pt x="107881" y="126450"/>
                </a:lnTo>
                <a:lnTo>
                  <a:pt x="112086" y="96509"/>
                </a:lnTo>
                <a:lnTo>
                  <a:pt x="130993" y="71753"/>
                </a:lnTo>
                <a:lnTo>
                  <a:pt x="165229" y="55909"/>
                </a:lnTo>
                <a:lnTo>
                  <a:pt x="215418" y="52709"/>
                </a:lnTo>
                <a:lnTo>
                  <a:pt x="363908" y="52709"/>
                </a:lnTo>
                <a:lnTo>
                  <a:pt x="341710" y="37673"/>
                </a:lnTo>
                <a:lnTo>
                  <a:pt x="300500" y="18446"/>
                </a:lnTo>
                <a:lnTo>
                  <a:pt x="255408" y="5037"/>
                </a:lnTo>
                <a:lnTo>
                  <a:pt x="210554" y="0"/>
                </a:lnTo>
                <a:close/>
              </a:path>
              <a:path w="419735" h="522605">
                <a:moveTo>
                  <a:pt x="363908" y="52709"/>
                </a:moveTo>
                <a:lnTo>
                  <a:pt x="215418" y="52709"/>
                </a:lnTo>
                <a:lnTo>
                  <a:pt x="251780" y="58888"/>
                </a:lnTo>
                <a:lnTo>
                  <a:pt x="284238" y="69819"/>
                </a:lnTo>
                <a:lnTo>
                  <a:pt x="312637" y="83594"/>
                </a:lnTo>
                <a:lnTo>
                  <a:pt x="336817" y="98307"/>
                </a:lnTo>
                <a:lnTo>
                  <a:pt x="374916" y="60165"/>
                </a:lnTo>
                <a:lnTo>
                  <a:pt x="363908" y="527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46277" y="904042"/>
            <a:ext cx="230504" cy="180340"/>
          </a:xfrm>
          <a:custGeom>
            <a:avLst/>
            <a:gdLst/>
            <a:ahLst/>
            <a:cxnLst/>
            <a:rect l="l" t="t" r="r" b="b"/>
            <a:pathLst>
              <a:path w="230505" h="180340">
                <a:moveTo>
                  <a:pt x="198586" y="0"/>
                </a:moveTo>
                <a:lnTo>
                  <a:pt x="176227" y="39128"/>
                </a:lnTo>
                <a:lnTo>
                  <a:pt x="151447" y="73404"/>
                </a:lnTo>
                <a:lnTo>
                  <a:pt x="104168" y="120011"/>
                </a:lnTo>
                <a:lnTo>
                  <a:pt x="50367" y="153278"/>
                </a:lnTo>
                <a:lnTo>
                  <a:pt x="5165" y="171065"/>
                </a:lnTo>
                <a:lnTo>
                  <a:pt x="2884" y="171712"/>
                </a:lnTo>
                <a:lnTo>
                  <a:pt x="0" y="173328"/>
                </a:lnTo>
                <a:lnTo>
                  <a:pt x="301" y="175914"/>
                </a:lnTo>
                <a:lnTo>
                  <a:pt x="645" y="178176"/>
                </a:lnTo>
                <a:lnTo>
                  <a:pt x="2884" y="179793"/>
                </a:lnTo>
                <a:lnTo>
                  <a:pt x="5811" y="179146"/>
                </a:lnTo>
                <a:lnTo>
                  <a:pt x="17609" y="177136"/>
                </a:lnTo>
                <a:lnTo>
                  <a:pt x="92372" y="158238"/>
                </a:lnTo>
                <a:lnTo>
                  <a:pt x="130681" y="143010"/>
                </a:lnTo>
                <a:lnTo>
                  <a:pt x="167416" y="124023"/>
                </a:lnTo>
                <a:lnTo>
                  <a:pt x="202461" y="101216"/>
                </a:lnTo>
                <a:lnTo>
                  <a:pt x="229926" y="79227"/>
                </a:lnTo>
                <a:lnTo>
                  <a:pt x="1985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52089" y="1034686"/>
            <a:ext cx="276860" cy="81280"/>
          </a:xfrm>
          <a:custGeom>
            <a:avLst/>
            <a:gdLst/>
            <a:ahLst/>
            <a:cxnLst/>
            <a:rect l="l" t="t" r="r" b="b"/>
            <a:pathLst>
              <a:path w="276860" h="81280">
                <a:moveTo>
                  <a:pt x="244434" y="0"/>
                </a:moveTo>
                <a:lnTo>
                  <a:pt x="199119" y="23403"/>
                </a:lnTo>
                <a:lnTo>
                  <a:pt x="152372" y="41716"/>
                </a:lnTo>
                <a:lnTo>
                  <a:pt x="104321" y="55668"/>
                </a:lnTo>
                <a:lnTo>
                  <a:pt x="55095" y="65988"/>
                </a:lnTo>
                <a:lnTo>
                  <a:pt x="2582" y="73728"/>
                </a:lnTo>
                <a:lnTo>
                  <a:pt x="0" y="75021"/>
                </a:lnTo>
                <a:lnTo>
                  <a:pt x="301" y="77607"/>
                </a:lnTo>
                <a:lnTo>
                  <a:pt x="301" y="80192"/>
                </a:lnTo>
                <a:lnTo>
                  <a:pt x="3530" y="81162"/>
                </a:lnTo>
                <a:lnTo>
                  <a:pt x="276419" y="81162"/>
                </a:lnTo>
                <a:lnTo>
                  <a:pt x="2444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38829" y="729762"/>
            <a:ext cx="179070" cy="320675"/>
          </a:xfrm>
          <a:custGeom>
            <a:avLst/>
            <a:gdLst/>
            <a:ahLst/>
            <a:cxnLst/>
            <a:rect l="l" t="t" r="r" b="b"/>
            <a:pathLst>
              <a:path w="179069" h="320675">
                <a:moveTo>
                  <a:pt x="137241" y="0"/>
                </a:moveTo>
                <a:lnTo>
                  <a:pt x="132472" y="47469"/>
                </a:lnTo>
                <a:lnTo>
                  <a:pt x="125951" y="91007"/>
                </a:lnTo>
                <a:lnTo>
                  <a:pt x="117735" y="130674"/>
                </a:lnTo>
                <a:lnTo>
                  <a:pt x="93147" y="205355"/>
                </a:lnTo>
                <a:lnTo>
                  <a:pt x="55092" y="267609"/>
                </a:lnTo>
                <a:lnTo>
                  <a:pt x="31641" y="291339"/>
                </a:lnTo>
                <a:lnTo>
                  <a:pt x="31339" y="291663"/>
                </a:lnTo>
                <a:lnTo>
                  <a:pt x="947" y="313651"/>
                </a:lnTo>
                <a:lnTo>
                  <a:pt x="0" y="316242"/>
                </a:lnTo>
                <a:lnTo>
                  <a:pt x="645" y="317858"/>
                </a:lnTo>
                <a:lnTo>
                  <a:pt x="1592" y="319474"/>
                </a:lnTo>
                <a:lnTo>
                  <a:pt x="2884" y="320120"/>
                </a:lnTo>
                <a:lnTo>
                  <a:pt x="5811" y="319474"/>
                </a:lnTo>
                <a:lnTo>
                  <a:pt x="41671" y="300394"/>
                </a:lnTo>
                <a:lnTo>
                  <a:pt x="88972" y="264824"/>
                </a:lnTo>
                <a:lnTo>
                  <a:pt x="129492" y="214702"/>
                </a:lnTo>
                <a:lnTo>
                  <a:pt x="156382" y="165106"/>
                </a:lnTo>
                <a:lnTo>
                  <a:pt x="178913" y="106064"/>
                </a:lnTo>
                <a:lnTo>
                  <a:pt x="1372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11041" y="605251"/>
            <a:ext cx="454659" cy="524510"/>
          </a:xfrm>
          <a:custGeom>
            <a:avLst/>
            <a:gdLst/>
            <a:ahLst/>
            <a:cxnLst/>
            <a:rect l="l" t="t" r="r" b="b"/>
            <a:pathLst>
              <a:path w="454660" h="524510">
                <a:moveTo>
                  <a:pt x="231519" y="0"/>
                </a:moveTo>
                <a:lnTo>
                  <a:pt x="158029" y="9959"/>
                </a:lnTo>
                <a:lnTo>
                  <a:pt x="89798" y="43256"/>
                </a:lnTo>
                <a:lnTo>
                  <a:pt x="60405" y="70259"/>
                </a:lnTo>
                <a:lnTo>
                  <a:pt x="35628" y="105019"/>
                </a:lnTo>
                <a:lnTo>
                  <a:pt x="16568" y="148177"/>
                </a:lnTo>
                <a:lnTo>
                  <a:pt x="4325" y="200375"/>
                </a:lnTo>
                <a:lnTo>
                  <a:pt x="0" y="262252"/>
                </a:lnTo>
                <a:lnTo>
                  <a:pt x="4047" y="322079"/>
                </a:lnTo>
                <a:lnTo>
                  <a:pt x="15591" y="373164"/>
                </a:lnTo>
                <a:lnTo>
                  <a:pt x="33728" y="415960"/>
                </a:lnTo>
                <a:lnTo>
                  <a:pt x="57558" y="450924"/>
                </a:lnTo>
                <a:lnTo>
                  <a:pt x="86181" y="478511"/>
                </a:lnTo>
                <a:lnTo>
                  <a:pt x="118694" y="499174"/>
                </a:lnTo>
                <a:lnTo>
                  <a:pt x="154198" y="513371"/>
                </a:lnTo>
                <a:lnTo>
                  <a:pt x="191791" y="521555"/>
                </a:lnTo>
                <a:lnTo>
                  <a:pt x="230572" y="524182"/>
                </a:lnTo>
                <a:lnTo>
                  <a:pt x="270821" y="521903"/>
                </a:lnTo>
                <a:lnTo>
                  <a:pt x="308697" y="514572"/>
                </a:lnTo>
                <a:lnTo>
                  <a:pt x="343567" y="501450"/>
                </a:lnTo>
                <a:lnTo>
                  <a:pt x="374802" y="481797"/>
                </a:lnTo>
                <a:lnTo>
                  <a:pt x="381581" y="475029"/>
                </a:lnTo>
                <a:lnTo>
                  <a:pt x="231519" y="475029"/>
                </a:lnTo>
                <a:lnTo>
                  <a:pt x="199816" y="470248"/>
                </a:lnTo>
                <a:lnTo>
                  <a:pt x="134486" y="427938"/>
                </a:lnTo>
                <a:lnTo>
                  <a:pt x="107569" y="387696"/>
                </a:lnTo>
                <a:lnTo>
                  <a:pt x="88958" y="332919"/>
                </a:lnTo>
                <a:lnTo>
                  <a:pt x="82008" y="262252"/>
                </a:lnTo>
                <a:lnTo>
                  <a:pt x="87009" y="199739"/>
                </a:lnTo>
                <a:lnTo>
                  <a:pt x="101331" y="147139"/>
                </a:lnTo>
                <a:lnTo>
                  <a:pt x="123960" y="105100"/>
                </a:lnTo>
                <a:lnTo>
                  <a:pt x="153879" y="74271"/>
                </a:lnTo>
                <a:lnTo>
                  <a:pt x="190070" y="55298"/>
                </a:lnTo>
                <a:lnTo>
                  <a:pt x="231519" y="48830"/>
                </a:lnTo>
                <a:lnTo>
                  <a:pt x="381446" y="48830"/>
                </a:lnTo>
                <a:lnTo>
                  <a:pt x="370593" y="39291"/>
                </a:lnTo>
                <a:lnTo>
                  <a:pt x="326878" y="16415"/>
                </a:lnTo>
                <a:lnTo>
                  <a:pt x="280137" y="3841"/>
                </a:lnTo>
                <a:lnTo>
                  <a:pt x="231519" y="0"/>
                </a:lnTo>
                <a:close/>
              </a:path>
              <a:path w="454660" h="524510">
                <a:moveTo>
                  <a:pt x="454385" y="259667"/>
                </a:moveTo>
                <a:lnTo>
                  <a:pt x="266733" y="259667"/>
                </a:lnTo>
                <a:lnTo>
                  <a:pt x="266733" y="313018"/>
                </a:lnTo>
                <a:lnTo>
                  <a:pt x="370396" y="313018"/>
                </a:lnTo>
                <a:lnTo>
                  <a:pt x="361139" y="374447"/>
                </a:lnTo>
                <a:lnTo>
                  <a:pt x="338683" y="420198"/>
                </a:lnTo>
                <a:lnTo>
                  <a:pt x="306967" y="451436"/>
                </a:lnTo>
                <a:lnTo>
                  <a:pt x="269932" y="469324"/>
                </a:lnTo>
                <a:lnTo>
                  <a:pt x="231519" y="475029"/>
                </a:lnTo>
                <a:lnTo>
                  <a:pt x="381581" y="475029"/>
                </a:lnTo>
                <a:lnTo>
                  <a:pt x="401771" y="454872"/>
                </a:lnTo>
                <a:lnTo>
                  <a:pt x="423844" y="419937"/>
                </a:lnTo>
                <a:lnTo>
                  <a:pt x="440391" y="376251"/>
                </a:lnTo>
                <a:lnTo>
                  <a:pt x="450782" y="323074"/>
                </a:lnTo>
                <a:lnTo>
                  <a:pt x="454385" y="259667"/>
                </a:lnTo>
                <a:close/>
              </a:path>
              <a:path w="454660" h="524510">
                <a:moveTo>
                  <a:pt x="381446" y="48830"/>
                </a:moveTo>
                <a:lnTo>
                  <a:pt x="231519" y="48830"/>
                </a:lnTo>
                <a:lnTo>
                  <a:pt x="269858" y="53738"/>
                </a:lnTo>
                <a:lnTo>
                  <a:pt x="304471" y="67470"/>
                </a:lnTo>
                <a:lnTo>
                  <a:pt x="336123" y="88539"/>
                </a:lnTo>
                <a:lnTo>
                  <a:pt x="365574" y="115460"/>
                </a:lnTo>
                <a:lnTo>
                  <a:pt x="410131" y="74042"/>
                </a:lnTo>
                <a:lnTo>
                  <a:pt x="381446" y="488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8462" y="1261047"/>
            <a:ext cx="2260600" cy="65405"/>
          </a:xfrm>
          <a:custGeom>
            <a:avLst/>
            <a:gdLst/>
            <a:ahLst/>
            <a:cxnLst/>
            <a:rect l="l" t="t" r="r" b="b"/>
            <a:pathLst>
              <a:path w="2260600" h="65405">
                <a:moveTo>
                  <a:pt x="1208782" y="0"/>
                </a:moveTo>
                <a:lnTo>
                  <a:pt x="1051479" y="0"/>
                </a:lnTo>
                <a:lnTo>
                  <a:pt x="936011" y="470"/>
                </a:lnTo>
                <a:lnTo>
                  <a:pt x="711768" y="4138"/>
                </a:lnTo>
                <a:lnTo>
                  <a:pt x="498207" y="11236"/>
                </a:lnTo>
                <a:lnTo>
                  <a:pt x="297436" y="21516"/>
                </a:lnTo>
                <a:lnTo>
                  <a:pt x="156517" y="31164"/>
                </a:lnTo>
                <a:lnTo>
                  <a:pt x="24866" y="42359"/>
                </a:lnTo>
                <a:lnTo>
                  <a:pt x="0" y="56264"/>
                </a:lnTo>
                <a:lnTo>
                  <a:pt x="2401" y="60817"/>
                </a:lnTo>
                <a:lnTo>
                  <a:pt x="8073" y="63580"/>
                </a:lnTo>
                <a:lnTo>
                  <a:pt x="16167" y="64950"/>
                </a:lnTo>
                <a:lnTo>
                  <a:pt x="25835" y="65319"/>
                </a:lnTo>
                <a:lnTo>
                  <a:pt x="2234734" y="65319"/>
                </a:lnTo>
                <a:lnTo>
                  <a:pt x="2244230" y="64950"/>
                </a:lnTo>
                <a:lnTo>
                  <a:pt x="2252265" y="63580"/>
                </a:lnTo>
                <a:lnTo>
                  <a:pt x="2257992" y="60817"/>
                </a:lnTo>
                <a:lnTo>
                  <a:pt x="2260563" y="56264"/>
                </a:lnTo>
                <a:lnTo>
                  <a:pt x="2258989" y="50772"/>
                </a:lnTo>
                <a:lnTo>
                  <a:pt x="2103832" y="31164"/>
                </a:lnTo>
                <a:lnTo>
                  <a:pt x="1962953" y="21516"/>
                </a:lnTo>
                <a:lnTo>
                  <a:pt x="1762165" y="11236"/>
                </a:lnTo>
                <a:lnTo>
                  <a:pt x="1548550" y="4138"/>
                </a:lnTo>
                <a:lnTo>
                  <a:pt x="1324259" y="470"/>
                </a:lnTo>
                <a:lnTo>
                  <a:pt x="12087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88361" y="550904"/>
            <a:ext cx="149860" cy="147320"/>
          </a:xfrm>
          <a:custGeom>
            <a:avLst/>
            <a:gdLst/>
            <a:ahLst/>
            <a:cxnLst/>
            <a:rect l="l" t="t" r="r" b="b"/>
            <a:pathLst>
              <a:path w="149860" h="147320">
                <a:moveTo>
                  <a:pt x="94704" y="0"/>
                </a:moveTo>
                <a:lnTo>
                  <a:pt x="55182" y="0"/>
                </a:lnTo>
                <a:lnTo>
                  <a:pt x="45788" y="2844"/>
                </a:lnTo>
                <a:lnTo>
                  <a:pt x="12803" y="29891"/>
                </a:lnTo>
                <a:lnTo>
                  <a:pt x="0" y="71801"/>
                </a:lnTo>
                <a:lnTo>
                  <a:pt x="1523" y="86903"/>
                </a:lnTo>
                <a:lnTo>
                  <a:pt x="21955" y="124855"/>
                </a:lnTo>
                <a:lnTo>
                  <a:pt x="59858" y="145310"/>
                </a:lnTo>
                <a:lnTo>
                  <a:pt x="74948" y="146835"/>
                </a:lnTo>
                <a:lnTo>
                  <a:pt x="90032" y="145310"/>
                </a:lnTo>
                <a:lnTo>
                  <a:pt x="104087" y="140936"/>
                </a:lnTo>
                <a:lnTo>
                  <a:pt x="114637" y="135198"/>
                </a:lnTo>
                <a:lnTo>
                  <a:pt x="74948" y="135198"/>
                </a:lnTo>
                <a:lnTo>
                  <a:pt x="62217" y="133910"/>
                </a:lnTo>
                <a:lnTo>
                  <a:pt x="22520" y="107274"/>
                </a:lnTo>
                <a:lnTo>
                  <a:pt x="11623" y="71801"/>
                </a:lnTo>
                <a:lnTo>
                  <a:pt x="12914" y="59050"/>
                </a:lnTo>
                <a:lnTo>
                  <a:pt x="39643" y="19204"/>
                </a:lnTo>
                <a:lnTo>
                  <a:pt x="74948" y="8403"/>
                </a:lnTo>
                <a:lnTo>
                  <a:pt x="114469" y="8403"/>
                </a:lnTo>
                <a:lnTo>
                  <a:pt x="104087" y="2844"/>
                </a:lnTo>
                <a:lnTo>
                  <a:pt x="94704" y="0"/>
                </a:lnTo>
                <a:close/>
              </a:path>
              <a:path w="149860" h="147320">
                <a:moveTo>
                  <a:pt x="114469" y="8403"/>
                </a:moveTo>
                <a:lnTo>
                  <a:pt x="74948" y="8403"/>
                </a:lnTo>
                <a:lnTo>
                  <a:pt x="87727" y="9698"/>
                </a:lnTo>
                <a:lnTo>
                  <a:pt x="99686" y="13392"/>
                </a:lnTo>
                <a:lnTo>
                  <a:pt x="133528" y="47143"/>
                </a:lnTo>
                <a:lnTo>
                  <a:pt x="138532" y="71801"/>
                </a:lnTo>
                <a:lnTo>
                  <a:pt x="137241" y="84552"/>
                </a:lnTo>
                <a:lnTo>
                  <a:pt x="110490" y="124416"/>
                </a:lnTo>
                <a:lnTo>
                  <a:pt x="74948" y="135198"/>
                </a:lnTo>
                <a:lnTo>
                  <a:pt x="114637" y="135198"/>
                </a:lnTo>
                <a:lnTo>
                  <a:pt x="143962" y="100978"/>
                </a:lnTo>
                <a:lnTo>
                  <a:pt x="149725" y="73080"/>
                </a:lnTo>
                <a:lnTo>
                  <a:pt x="149725" y="70521"/>
                </a:lnTo>
                <a:lnTo>
                  <a:pt x="137050" y="29891"/>
                </a:lnTo>
                <a:lnTo>
                  <a:pt x="116811" y="9657"/>
                </a:lnTo>
                <a:lnTo>
                  <a:pt x="114469" y="8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38729" y="575815"/>
            <a:ext cx="61594" cy="93980"/>
          </a:xfrm>
          <a:custGeom>
            <a:avLst/>
            <a:gdLst/>
            <a:ahLst/>
            <a:cxnLst/>
            <a:rect l="l" t="t" r="r" b="b"/>
            <a:pathLst>
              <a:path w="61594" h="93979">
                <a:moveTo>
                  <a:pt x="42172" y="53700"/>
                </a:moveTo>
                <a:lnTo>
                  <a:pt x="24581" y="53700"/>
                </a:lnTo>
                <a:lnTo>
                  <a:pt x="42317" y="89558"/>
                </a:lnTo>
                <a:lnTo>
                  <a:pt x="43307" y="91195"/>
                </a:lnTo>
                <a:lnTo>
                  <a:pt x="43953" y="92488"/>
                </a:lnTo>
                <a:lnTo>
                  <a:pt x="45244" y="93781"/>
                </a:lnTo>
                <a:lnTo>
                  <a:pt x="46191" y="93781"/>
                </a:lnTo>
                <a:lnTo>
                  <a:pt x="47483" y="93480"/>
                </a:lnTo>
                <a:lnTo>
                  <a:pt x="59451" y="89902"/>
                </a:lnTo>
                <a:lnTo>
                  <a:pt x="60398" y="89902"/>
                </a:lnTo>
                <a:lnTo>
                  <a:pt x="60742" y="89558"/>
                </a:lnTo>
                <a:lnTo>
                  <a:pt x="61043" y="89558"/>
                </a:lnTo>
                <a:lnTo>
                  <a:pt x="61043" y="89256"/>
                </a:lnTo>
                <a:lnTo>
                  <a:pt x="61388" y="88911"/>
                </a:lnTo>
                <a:lnTo>
                  <a:pt x="61388" y="88265"/>
                </a:lnTo>
                <a:lnTo>
                  <a:pt x="61043" y="87963"/>
                </a:lnTo>
                <a:lnTo>
                  <a:pt x="60742" y="87317"/>
                </a:lnTo>
                <a:lnTo>
                  <a:pt x="60096" y="86024"/>
                </a:lnTo>
                <a:lnTo>
                  <a:pt x="42172" y="53700"/>
                </a:lnTo>
                <a:close/>
              </a:path>
              <a:path w="61594" h="93979">
                <a:moveTo>
                  <a:pt x="30694" y="0"/>
                </a:moveTo>
                <a:lnTo>
                  <a:pt x="990" y="0"/>
                </a:lnTo>
                <a:lnTo>
                  <a:pt x="0" y="991"/>
                </a:lnTo>
                <a:lnTo>
                  <a:pt x="0" y="90549"/>
                </a:lnTo>
                <a:lnTo>
                  <a:pt x="645" y="90894"/>
                </a:lnTo>
                <a:lnTo>
                  <a:pt x="990" y="91195"/>
                </a:lnTo>
                <a:lnTo>
                  <a:pt x="1635" y="91540"/>
                </a:lnTo>
                <a:lnTo>
                  <a:pt x="16186" y="91540"/>
                </a:lnTo>
                <a:lnTo>
                  <a:pt x="16832" y="91195"/>
                </a:lnTo>
                <a:lnTo>
                  <a:pt x="17133" y="90894"/>
                </a:lnTo>
                <a:lnTo>
                  <a:pt x="17779" y="90549"/>
                </a:lnTo>
                <a:lnTo>
                  <a:pt x="18123" y="89902"/>
                </a:lnTo>
                <a:lnTo>
                  <a:pt x="18123" y="53700"/>
                </a:lnTo>
                <a:lnTo>
                  <a:pt x="42172" y="53700"/>
                </a:lnTo>
                <a:lnTo>
                  <a:pt x="40380" y="50468"/>
                </a:lnTo>
                <a:lnTo>
                  <a:pt x="43307" y="48830"/>
                </a:lnTo>
                <a:lnTo>
                  <a:pt x="45546" y="47537"/>
                </a:lnTo>
                <a:lnTo>
                  <a:pt x="47182" y="46244"/>
                </a:lnTo>
                <a:lnTo>
                  <a:pt x="48774" y="44951"/>
                </a:lnTo>
                <a:lnTo>
                  <a:pt x="50410" y="43356"/>
                </a:lnTo>
                <a:lnTo>
                  <a:pt x="52475" y="39779"/>
                </a:lnTo>
                <a:lnTo>
                  <a:pt x="27465" y="39779"/>
                </a:lnTo>
                <a:lnTo>
                  <a:pt x="21653" y="39478"/>
                </a:lnTo>
                <a:lnTo>
                  <a:pt x="18123" y="39478"/>
                </a:lnTo>
                <a:lnTo>
                  <a:pt x="18123" y="13920"/>
                </a:lnTo>
                <a:lnTo>
                  <a:pt x="53805" y="13920"/>
                </a:lnTo>
                <a:lnTo>
                  <a:pt x="52649" y="11334"/>
                </a:lnTo>
                <a:lnTo>
                  <a:pt x="39433" y="1637"/>
                </a:lnTo>
                <a:lnTo>
                  <a:pt x="35860" y="344"/>
                </a:lnTo>
                <a:lnTo>
                  <a:pt x="30694" y="0"/>
                </a:lnTo>
                <a:close/>
              </a:path>
              <a:path w="61594" h="93979">
                <a:moveTo>
                  <a:pt x="53805" y="13920"/>
                </a:moveTo>
                <a:lnTo>
                  <a:pt x="28455" y="13920"/>
                </a:lnTo>
                <a:lnTo>
                  <a:pt x="32330" y="14868"/>
                </a:lnTo>
                <a:lnTo>
                  <a:pt x="34568" y="16808"/>
                </a:lnTo>
                <a:lnTo>
                  <a:pt x="36505" y="18446"/>
                </a:lnTo>
                <a:lnTo>
                  <a:pt x="37495" y="21678"/>
                </a:lnTo>
                <a:lnTo>
                  <a:pt x="37495" y="30729"/>
                </a:lnTo>
                <a:lnTo>
                  <a:pt x="36505" y="34263"/>
                </a:lnTo>
                <a:lnTo>
                  <a:pt x="33922" y="36202"/>
                </a:lnTo>
                <a:lnTo>
                  <a:pt x="31684" y="38486"/>
                </a:lnTo>
                <a:lnTo>
                  <a:pt x="27465" y="39779"/>
                </a:lnTo>
                <a:lnTo>
                  <a:pt x="52475" y="39779"/>
                </a:lnTo>
                <a:lnTo>
                  <a:pt x="55576" y="28789"/>
                </a:lnTo>
                <a:lnTo>
                  <a:pt x="55576" y="21031"/>
                </a:lnTo>
                <a:lnTo>
                  <a:pt x="54930" y="17454"/>
                </a:lnTo>
                <a:lnTo>
                  <a:pt x="53940" y="14222"/>
                </a:lnTo>
                <a:lnTo>
                  <a:pt x="53805" y="139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67665" y="616887"/>
            <a:ext cx="260985" cy="499109"/>
          </a:xfrm>
          <a:custGeom>
            <a:avLst/>
            <a:gdLst/>
            <a:ahLst/>
            <a:cxnLst/>
            <a:rect l="l" t="t" r="r" b="b"/>
            <a:pathLst>
              <a:path w="260985" h="499109">
                <a:moveTo>
                  <a:pt x="260922" y="0"/>
                </a:moveTo>
                <a:lnTo>
                  <a:pt x="187652" y="0"/>
                </a:lnTo>
                <a:lnTo>
                  <a:pt x="0" y="498961"/>
                </a:lnTo>
                <a:lnTo>
                  <a:pt x="77531" y="498961"/>
                </a:lnTo>
                <a:lnTo>
                  <a:pt x="2609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59636" y="5692354"/>
            <a:ext cx="425451" cy="899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57477" y="5705225"/>
            <a:ext cx="295863" cy="872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46836" y="5772448"/>
            <a:ext cx="368842" cy="8150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69996" y="5927122"/>
            <a:ext cx="299085" cy="96520"/>
          </a:xfrm>
          <a:custGeom>
            <a:avLst/>
            <a:gdLst/>
            <a:ahLst/>
            <a:cxnLst/>
            <a:rect l="l" t="t" r="r" b="b"/>
            <a:pathLst>
              <a:path w="299085" h="96520">
                <a:moveTo>
                  <a:pt x="73840" y="0"/>
                </a:moveTo>
                <a:lnTo>
                  <a:pt x="33929" y="2600"/>
                </a:lnTo>
                <a:lnTo>
                  <a:pt x="0" y="22286"/>
                </a:lnTo>
                <a:lnTo>
                  <a:pt x="2401" y="33149"/>
                </a:lnTo>
                <a:lnTo>
                  <a:pt x="40491" y="59596"/>
                </a:lnTo>
                <a:lnTo>
                  <a:pt x="86655" y="75987"/>
                </a:lnTo>
                <a:lnTo>
                  <a:pt x="142399" y="88472"/>
                </a:lnTo>
                <a:lnTo>
                  <a:pt x="186617" y="94365"/>
                </a:lnTo>
                <a:lnTo>
                  <a:pt x="226876" y="96322"/>
                </a:lnTo>
                <a:lnTo>
                  <a:pt x="241434" y="96322"/>
                </a:lnTo>
                <a:lnTo>
                  <a:pt x="248112" y="95739"/>
                </a:lnTo>
                <a:lnTo>
                  <a:pt x="264883" y="93725"/>
                </a:lnTo>
                <a:lnTo>
                  <a:pt x="280664" y="89881"/>
                </a:lnTo>
                <a:lnTo>
                  <a:pt x="282906" y="88719"/>
                </a:lnTo>
                <a:lnTo>
                  <a:pt x="224826" y="88719"/>
                </a:lnTo>
                <a:lnTo>
                  <a:pt x="199492" y="87767"/>
                </a:lnTo>
                <a:lnTo>
                  <a:pt x="143564" y="80854"/>
                </a:lnTo>
                <a:lnTo>
                  <a:pt x="88897" y="68476"/>
                </a:lnTo>
                <a:lnTo>
                  <a:pt x="43403" y="52600"/>
                </a:lnTo>
                <a:lnTo>
                  <a:pt x="8878" y="28930"/>
                </a:lnTo>
                <a:lnTo>
                  <a:pt x="7570" y="23724"/>
                </a:lnTo>
                <a:lnTo>
                  <a:pt x="10475" y="19071"/>
                </a:lnTo>
                <a:lnTo>
                  <a:pt x="51284" y="8567"/>
                </a:lnTo>
                <a:lnTo>
                  <a:pt x="64677" y="7712"/>
                </a:lnTo>
                <a:lnTo>
                  <a:pt x="154570" y="7712"/>
                </a:lnTo>
                <a:lnTo>
                  <a:pt x="127340" y="3608"/>
                </a:lnTo>
                <a:lnTo>
                  <a:pt x="99607" y="955"/>
                </a:lnTo>
                <a:lnTo>
                  <a:pt x="73840" y="0"/>
                </a:lnTo>
                <a:close/>
              </a:path>
              <a:path w="299085" h="96520">
                <a:moveTo>
                  <a:pt x="154570" y="7712"/>
                </a:moveTo>
                <a:lnTo>
                  <a:pt x="71937" y="7712"/>
                </a:lnTo>
                <a:lnTo>
                  <a:pt x="91048" y="8201"/>
                </a:lnTo>
                <a:lnTo>
                  <a:pt x="111472" y="9670"/>
                </a:lnTo>
                <a:lnTo>
                  <a:pt x="154939" y="15563"/>
                </a:lnTo>
                <a:lnTo>
                  <a:pt x="209838" y="27858"/>
                </a:lnTo>
                <a:lnTo>
                  <a:pt x="255100" y="43856"/>
                </a:lnTo>
                <a:lnTo>
                  <a:pt x="289914" y="67488"/>
                </a:lnTo>
                <a:lnTo>
                  <a:pt x="291204" y="72693"/>
                </a:lnTo>
                <a:lnTo>
                  <a:pt x="288191" y="77237"/>
                </a:lnTo>
                <a:lnTo>
                  <a:pt x="280402" y="81705"/>
                </a:lnTo>
                <a:lnTo>
                  <a:pt x="267096" y="85465"/>
                </a:lnTo>
                <a:lnTo>
                  <a:pt x="247529" y="87889"/>
                </a:lnTo>
                <a:lnTo>
                  <a:pt x="224826" y="88719"/>
                </a:lnTo>
                <a:lnTo>
                  <a:pt x="282906" y="88719"/>
                </a:lnTo>
                <a:lnTo>
                  <a:pt x="292835" y="83574"/>
                </a:lnTo>
                <a:lnTo>
                  <a:pt x="298775" y="74170"/>
                </a:lnTo>
                <a:lnTo>
                  <a:pt x="296352" y="63290"/>
                </a:lnTo>
                <a:lnTo>
                  <a:pt x="258322" y="36860"/>
                </a:lnTo>
                <a:lnTo>
                  <a:pt x="212051" y="20455"/>
                </a:lnTo>
                <a:lnTo>
                  <a:pt x="156375" y="7984"/>
                </a:lnTo>
                <a:lnTo>
                  <a:pt x="154570" y="77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98951" y="6460141"/>
            <a:ext cx="265430" cy="66040"/>
          </a:xfrm>
          <a:custGeom>
            <a:avLst/>
            <a:gdLst/>
            <a:ahLst/>
            <a:cxnLst/>
            <a:rect l="l" t="t" r="r" b="b"/>
            <a:pathLst>
              <a:path w="265429" h="66040">
                <a:moveTo>
                  <a:pt x="0" y="0"/>
                </a:moveTo>
                <a:lnTo>
                  <a:pt x="37536" y="34032"/>
                </a:lnTo>
                <a:lnTo>
                  <a:pt x="78925" y="48290"/>
                </a:lnTo>
                <a:lnTo>
                  <a:pt x="126404" y="58886"/>
                </a:lnTo>
                <a:lnTo>
                  <a:pt x="165304" y="64133"/>
                </a:lnTo>
                <a:lnTo>
                  <a:pt x="200943" y="65882"/>
                </a:lnTo>
                <a:lnTo>
                  <a:pt x="207620" y="65882"/>
                </a:lnTo>
                <a:lnTo>
                  <a:pt x="219849" y="65299"/>
                </a:lnTo>
                <a:lnTo>
                  <a:pt x="234700" y="63559"/>
                </a:lnTo>
                <a:lnTo>
                  <a:pt x="248772" y="60125"/>
                </a:lnTo>
                <a:lnTo>
                  <a:pt x="252521" y="58153"/>
                </a:lnTo>
                <a:lnTo>
                  <a:pt x="199163" y="58153"/>
                </a:lnTo>
                <a:lnTo>
                  <a:pt x="176795" y="57319"/>
                </a:lnTo>
                <a:lnTo>
                  <a:pt x="127569" y="51304"/>
                </a:lnTo>
                <a:lnTo>
                  <a:pt x="75845" y="39494"/>
                </a:lnTo>
                <a:lnTo>
                  <a:pt x="37754" y="25688"/>
                </a:lnTo>
                <a:lnTo>
                  <a:pt x="7570" y="1165"/>
                </a:lnTo>
                <a:lnTo>
                  <a:pt x="0" y="0"/>
                </a:lnTo>
                <a:close/>
              </a:path>
              <a:path w="265429" h="66040">
                <a:moveTo>
                  <a:pt x="257429" y="44600"/>
                </a:moveTo>
                <a:lnTo>
                  <a:pt x="219267" y="57429"/>
                </a:lnTo>
                <a:lnTo>
                  <a:pt x="199163" y="58153"/>
                </a:lnTo>
                <a:lnTo>
                  <a:pt x="252521" y="58153"/>
                </a:lnTo>
                <a:lnTo>
                  <a:pt x="259670" y="54394"/>
                </a:lnTo>
                <a:lnTo>
                  <a:pt x="264999" y="45766"/>
                </a:lnTo>
                <a:lnTo>
                  <a:pt x="257429" y="446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51455" y="5999815"/>
            <a:ext cx="117475" cy="508000"/>
          </a:xfrm>
          <a:custGeom>
            <a:avLst/>
            <a:gdLst/>
            <a:ahLst/>
            <a:cxnLst/>
            <a:rect l="l" t="t" r="r" b="b"/>
            <a:pathLst>
              <a:path w="117475" h="508000">
                <a:moveTo>
                  <a:pt x="109745" y="0"/>
                </a:moveTo>
                <a:lnTo>
                  <a:pt x="96785" y="66612"/>
                </a:lnTo>
                <a:lnTo>
                  <a:pt x="83211" y="122289"/>
                </a:lnTo>
                <a:lnTo>
                  <a:pt x="69429" y="168587"/>
                </a:lnTo>
                <a:lnTo>
                  <a:pt x="55840" y="207060"/>
                </a:lnTo>
                <a:lnTo>
                  <a:pt x="30859" y="266755"/>
                </a:lnTo>
                <a:lnTo>
                  <a:pt x="21611" y="287845"/>
                </a:lnTo>
                <a:lnTo>
                  <a:pt x="13709" y="307568"/>
                </a:lnTo>
                <a:lnTo>
                  <a:pt x="7395" y="326854"/>
                </a:lnTo>
                <a:lnTo>
                  <a:pt x="2907" y="346632"/>
                </a:lnTo>
                <a:lnTo>
                  <a:pt x="0" y="373397"/>
                </a:lnTo>
                <a:lnTo>
                  <a:pt x="175" y="397210"/>
                </a:lnTo>
                <a:lnTo>
                  <a:pt x="2366" y="418619"/>
                </a:lnTo>
                <a:lnTo>
                  <a:pt x="5508" y="438169"/>
                </a:lnTo>
                <a:lnTo>
                  <a:pt x="8130" y="455738"/>
                </a:lnTo>
                <a:lnTo>
                  <a:pt x="9599" y="472458"/>
                </a:lnTo>
                <a:lnTo>
                  <a:pt x="8876" y="488797"/>
                </a:lnTo>
                <a:lnTo>
                  <a:pt x="4926" y="505217"/>
                </a:lnTo>
                <a:lnTo>
                  <a:pt x="12224" y="507841"/>
                </a:lnTo>
                <a:lnTo>
                  <a:pt x="16616" y="490213"/>
                </a:lnTo>
                <a:lnTo>
                  <a:pt x="17456" y="472859"/>
                </a:lnTo>
                <a:lnTo>
                  <a:pt x="15893" y="455287"/>
                </a:lnTo>
                <a:lnTo>
                  <a:pt x="13078" y="437003"/>
                </a:lnTo>
                <a:lnTo>
                  <a:pt x="10090" y="417904"/>
                </a:lnTo>
                <a:lnTo>
                  <a:pt x="7949" y="397028"/>
                </a:lnTo>
                <a:lnTo>
                  <a:pt x="10477" y="348090"/>
                </a:lnTo>
                <a:lnTo>
                  <a:pt x="21207" y="309900"/>
                </a:lnTo>
                <a:lnTo>
                  <a:pt x="37847" y="269965"/>
                </a:lnTo>
                <a:lnTo>
                  <a:pt x="49956" y="242281"/>
                </a:lnTo>
                <a:lnTo>
                  <a:pt x="63039" y="209810"/>
                </a:lnTo>
                <a:lnTo>
                  <a:pt x="76708" y="171023"/>
                </a:lnTo>
                <a:lnTo>
                  <a:pt x="90570" y="124391"/>
                </a:lnTo>
                <a:lnTo>
                  <a:pt x="104236" y="68385"/>
                </a:lnTo>
                <a:lnTo>
                  <a:pt x="117316" y="1476"/>
                </a:lnTo>
                <a:lnTo>
                  <a:pt x="10974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98680" y="5949408"/>
            <a:ext cx="79375" cy="513080"/>
          </a:xfrm>
          <a:custGeom>
            <a:avLst/>
            <a:gdLst/>
            <a:ahLst/>
            <a:cxnLst/>
            <a:rect l="l" t="t" r="r" b="b"/>
            <a:pathLst>
              <a:path w="79375" h="513079">
                <a:moveTo>
                  <a:pt x="71316" y="0"/>
                </a:moveTo>
                <a:lnTo>
                  <a:pt x="61079" y="67406"/>
                </a:lnTo>
                <a:lnTo>
                  <a:pt x="55084" y="124752"/>
                </a:lnTo>
                <a:lnTo>
                  <a:pt x="52434" y="173339"/>
                </a:lnTo>
                <a:lnTo>
                  <a:pt x="52233" y="214468"/>
                </a:lnTo>
                <a:lnTo>
                  <a:pt x="53584" y="249441"/>
                </a:lnTo>
                <a:lnTo>
                  <a:pt x="55593" y="279557"/>
                </a:lnTo>
                <a:lnTo>
                  <a:pt x="57144" y="302086"/>
                </a:lnTo>
                <a:lnTo>
                  <a:pt x="57961" y="322920"/>
                </a:lnTo>
                <a:lnTo>
                  <a:pt x="55321" y="362349"/>
                </a:lnTo>
                <a:lnTo>
                  <a:pt x="41335" y="409320"/>
                </a:lnTo>
                <a:lnTo>
                  <a:pt x="22982" y="445141"/>
                </a:lnTo>
                <a:lnTo>
                  <a:pt x="14074" y="461524"/>
                </a:lnTo>
                <a:lnTo>
                  <a:pt x="6687" y="477607"/>
                </a:lnTo>
                <a:lnTo>
                  <a:pt x="1702" y="494293"/>
                </a:lnTo>
                <a:lnTo>
                  <a:pt x="0" y="512481"/>
                </a:lnTo>
                <a:lnTo>
                  <a:pt x="7842" y="512190"/>
                </a:lnTo>
                <a:lnTo>
                  <a:pt x="9461" y="495500"/>
                </a:lnTo>
                <a:lnTo>
                  <a:pt x="14184" y="479903"/>
                </a:lnTo>
                <a:lnTo>
                  <a:pt x="21201" y="464635"/>
                </a:lnTo>
                <a:lnTo>
                  <a:pt x="29698" y="448931"/>
                </a:lnTo>
                <a:lnTo>
                  <a:pt x="39258" y="431566"/>
                </a:lnTo>
                <a:lnTo>
                  <a:pt x="48581" y="412125"/>
                </a:lnTo>
                <a:lnTo>
                  <a:pt x="56760" y="389733"/>
                </a:lnTo>
                <a:lnTo>
                  <a:pt x="62891" y="363515"/>
                </a:lnTo>
                <a:lnTo>
                  <a:pt x="65275" y="343377"/>
                </a:lnTo>
                <a:lnTo>
                  <a:pt x="65803" y="323103"/>
                </a:lnTo>
                <a:lnTo>
                  <a:pt x="65020" y="301899"/>
                </a:lnTo>
                <a:lnTo>
                  <a:pt x="61461" y="249041"/>
                </a:lnTo>
                <a:lnTo>
                  <a:pt x="60093" y="214330"/>
                </a:lnTo>
                <a:lnTo>
                  <a:pt x="60261" y="173514"/>
                </a:lnTo>
                <a:lnTo>
                  <a:pt x="62855" y="125266"/>
                </a:lnTo>
                <a:lnTo>
                  <a:pt x="68767" y="68259"/>
                </a:lnTo>
                <a:lnTo>
                  <a:pt x="78886" y="1165"/>
                </a:lnTo>
                <a:lnTo>
                  <a:pt x="7131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47174" y="6514652"/>
            <a:ext cx="61594" cy="70485"/>
          </a:xfrm>
          <a:custGeom>
            <a:avLst/>
            <a:gdLst/>
            <a:ahLst/>
            <a:cxnLst/>
            <a:rect l="l" t="t" r="r" b="b"/>
            <a:pathLst>
              <a:path w="61595" h="70484">
                <a:moveTo>
                  <a:pt x="4386" y="0"/>
                </a:moveTo>
                <a:lnTo>
                  <a:pt x="2639" y="1169"/>
                </a:lnTo>
                <a:lnTo>
                  <a:pt x="582" y="2044"/>
                </a:lnTo>
                <a:lnTo>
                  <a:pt x="0" y="4667"/>
                </a:lnTo>
                <a:lnTo>
                  <a:pt x="892" y="6416"/>
                </a:lnTo>
                <a:lnTo>
                  <a:pt x="35522" y="68217"/>
                </a:lnTo>
                <a:lnTo>
                  <a:pt x="36104" y="69382"/>
                </a:lnTo>
                <a:lnTo>
                  <a:pt x="37269" y="70257"/>
                </a:lnTo>
                <a:lnTo>
                  <a:pt x="39016" y="70257"/>
                </a:lnTo>
                <a:lnTo>
                  <a:pt x="39326" y="69966"/>
                </a:lnTo>
                <a:lnTo>
                  <a:pt x="39598" y="69966"/>
                </a:lnTo>
                <a:lnTo>
                  <a:pt x="57961" y="65593"/>
                </a:lnTo>
                <a:lnTo>
                  <a:pt x="59980" y="65010"/>
                </a:lnTo>
                <a:lnTo>
                  <a:pt x="61455" y="62969"/>
                </a:lnTo>
                <a:lnTo>
                  <a:pt x="61164" y="61803"/>
                </a:lnTo>
                <a:lnTo>
                  <a:pt x="40763" y="61803"/>
                </a:lnTo>
                <a:lnTo>
                  <a:pt x="7880" y="2627"/>
                </a:lnTo>
                <a:lnTo>
                  <a:pt x="6716" y="878"/>
                </a:lnTo>
                <a:lnTo>
                  <a:pt x="4386" y="0"/>
                </a:lnTo>
                <a:close/>
              </a:path>
              <a:path w="61595" h="70484">
                <a:moveTo>
                  <a:pt x="58233" y="57431"/>
                </a:moveTo>
                <a:lnTo>
                  <a:pt x="56214" y="58014"/>
                </a:lnTo>
                <a:lnTo>
                  <a:pt x="40763" y="61803"/>
                </a:lnTo>
                <a:lnTo>
                  <a:pt x="61164" y="61803"/>
                </a:lnTo>
                <a:lnTo>
                  <a:pt x="60873" y="60637"/>
                </a:lnTo>
                <a:lnTo>
                  <a:pt x="60290" y="58596"/>
                </a:lnTo>
                <a:lnTo>
                  <a:pt x="58233" y="574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34202" y="6506491"/>
            <a:ext cx="68580" cy="64769"/>
          </a:xfrm>
          <a:custGeom>
            <a:avLst/>
            <a:gdLst/>
            <a:ahLst/>
            <a:cxnLst/>
            <a:rect l="l" t="t" r="r" b="b"/>
            <a:pathLst>
              <a:path w="68579" h="64770">
                <a:moveTo>
                  <a:pt x="64367" y="0"/>
                </a:moveTo>
                <a:lnTo>
                  <a:pt x="61727" y="582"/>
                </a:lnTo>
                <a:lnTo>
                  <a:pt x="60873" y="2623"/>
                </a:lnTo>
                <a:lnTo>
                  <a:pt x="49979" y="16839"/>
                </a:lnTo>
                <a:lnTo>
                  <a:pt x="36905" y="27147"/>
                </a:lnTo>
                <a:lnTo>
                  <a:pt x="21538" y="33574"/>
                </a:lnTo>
                <a:lnTo>
                  <a:pt x="3765" y="36147"/>
                </a:lnTo>
                <a:lnTo>
                  <a:pt x="2601" y="36147"/>
                </a:lnTo>
                <a:lnTo>
                  <a:pt x="1436" y="36730"/>
                </a:lnTo>
                <a:lnTo>
                  <a:pt x="854" y="37896"/>
                </a:lnTo>
                <a:lnTo>
                  <a:pt x="0" y="38770"/>
                </a:lnTo>
                <a:lnTo>
                  <a:pt x="30" y="40072"/>
                </a:lnTo>
                <a:lnTo>
                  <a:pt x="271" y="41106"/>
                </a:lnTo>
                <a:lnTo>
                  <a:pt x="6405" y="61802"/>
                </a:lnTo>
                <a:lnTo>
                  <a:pt x="6987" y="63551"/>
                </a:lnTo>
                <a:lnTo>
                  <a:pt x="8424" y="64717"/>
                </a:lnTo>
                <a:lnTo>
                  <a:pt x="11064" y="64717"/>
                </a:lnTo>
                <a:lnTo>
                  <a:pt x="11336" y="64426"/>
                </a:lnTo>
                <a:lnTo>
                  <a:pt x="13393" y="63843"/>
                </a:lnTo>
                <a:lnTo>
                  <a:pt x="14558" y="61802"/>
                </a:lnTo>
                <a:lnTo>
                  <a:pt x="13975" y="59761"/>
                </a:lnTo>
                <a:lnTo>
                  <a:pt x="9006" y="43729"/>
                </a:lnTo>
                <a:lnTo>
                  <a:pt x="26917" y="40072"/>
                </a:lnTo>
                <a:lnTo>
                  <a:pt x="42612" y="32614"/>
                </a:lnTo>
                <a:lnTo>
                  <a:pt x="56071" y="21385"/>
                </a:lnTo>
                <a:lnTo>
                  <a:pt x="67278" y="6412"/>
                </a:lnTo>
                <a:lnTo>
                  <a:pt x="68443" y="4663"/>
                </a:lnTo>
                <a:lnTo>
                  <a:pt x="67861" y="2331"/>
                </a:lnTo>
                <a:lnTo>
                  <a:pt x="64367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73889" y="6252871"/>
            <a:ext cx="62230" cy="136525"/>
          </a:xfrm>
          <a:custGeom>
            <a:avLst/>
            <a:gdLst/>
            <a:ahLst/>
            <a:cxnLst/>
            <a:rect l="l" t="t" r="r" b="b"/>
            <a:pathLst>
              <a:path w="62229" h="136525">
                <a:moveTo>
                  <a:pt x="57562" y="0"/>
                </a:moveTo>
                <a:lnTo>
                  <a:pt x="55543" y="874"/>
                </a:lnTo>
                <a:lnTo>
                  <a:pt x="24023" y="25288"/>
                </a:lnTo>
                <a:lnTo>
                  <a:pt x="5511" y="55606"/>
                </a:lnTo>
                <a:lnTo>
                  <a:pt x="0" y="91717"/>
                </a:lnTo>
                <a:lnTo>
                  <a:pt x="7481" y="133513"/>
                </a:lnTo>
                <a:lnTo>
                  <a:pt x="8064" y="134971"/>
                </a:lnTo>
                <a:lnTo>
                  <a:pt x="9500" y="136137"/>
                </a:lnTo>
                <a:lnTo>
                  <a:pt x="12140" y="136137"/>
                </a:lnTo>
                <a:lnTo>
                  <a:pt x="12412" y="135845"/>
                </a:lnTo>
                <a:lnTo>
                  <a:pt x="14469" y="135262"/>
                </a:lnTo>
                <a:lnTo>
                  <a:pt x="15634" y="133222"/>
                </a:lnTo>
                <a:lnTo>
                  <a:pt x="15052" y="130890"/>
                </a:lnTo>
                <a:lnTo>
                  <a:pt x="7636" y="91826"/>
                </a:lnTo>
                <a:lnTo>
                  <a:pt x="12504" y="58448"/>
                </a:lnTo>
                <a:lnTo>
                  <a:pt x="29710" y="30535"/>
                </a:lnTo>
                <a:lnTo>
                  <a:pt x="59309" y="7869"/>
                </a:lnTo>
                <a:lnTo>
                  <a:pt x="61366" y="6704"/>
                </a:lnTo>
                <a:lnTo>
                  <a:pt x="61949" y="4372"/>
                </a:lnTo>
                <a:lnTo>
                  <a:pt x="60784" y="2623"/>
                </a:lnTo>
                <a:lnTo>
                  <a:pt x="59891" y="582"/>
                </a:lnTo>
                <a:lnTo>
                  <a:pt x="5756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72686" y="6258701"/>
            <a:ext cx="62230" cy="34925"/>
          </a:xfrm>
          <a:custGeom>
            <a:avLst/>
            <a:gdLst/>
            <a:ahLst/>
            <a:cxnLst/>
            <a:rect l="l" t="t" r="r" b="b"/>
            <a:pathLst>
              <a:path w="62229" h="34925">
                <a:moveTo>
                  <a:pt x="58233" y="0"/>
                </a:moveTo>
                <a:lnTo>
                  <a:pt x="55903" y="291"/>
                </a:lnTo>
                <a:lnTo>
                  <a:pt x="54467" y="2040"/>
                </a:lnTo>
                <a:lnTo>
                  <a:pt x="43678" y="13414"/>
                </a:lnTo>
                <a:lnTo>
                  <a:pt x="31775" y="21317"/>
                </a:lnTo>
                <a:lnTo>
                  <a:pt x="18621" y="25777"/>
                </a:lnTo>
                <a:lnTo>
                  <a:pt x="4076" y="26820"/>
                </a:lnTo>
                <a:lnTo>
                  <a:pt x="2057" y="26820"/>
                </a:lnTo>
                <a:lnTo>
                  <a:pt x="0" y="28569"/>
                </a:lnTo>
                <a:lnTo>
                  <a:pt x="0" y="32649"/>
                </a:lnTo>
                <a:lnTo>
                  <a:pt x="1746" y="34690"/>
                </a:lnTo>
                <a:lnTo>
                  <a:pt x="6987" y="34690"/>
                </a:lnTo>
                <a:lnTo>
                  <a:pt x="22330" y="32945"/>
                </a:lnTo>
                <a:lnTo>
                  <a:pt x="36410" y="27730"/>
                </a:lnTo>
                <a:lnTo>
                  <a:pt x="49172" y="19071"/>
                </a:lnTo>
                <a:lnTo>
                  <a:pt x="60562" y="6995"/>
                </a:lnTo>
                <a:lnTo>
                  <a:pt x="62037" y="5246"/>
                </a:lnTo>
                <a:lnTo>
                  <a:pt x="61727" y="2623"/>
                </a:lnTo>
                <a:lnTo>
                  <a:pt x="59980" y="1457"/>
                </a:lnTo>
                <a:lnTo>
                  <a:pt x="5823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81060" y="6378223"/>
            <a:ext cx="24130" cy="11430"/>
          </a:xfrm>
          <a:custGeom>
            <a:avLst/>
            <a:gdLst/>
            <a:ahLst/>
            <a:cxnLst/>
            <a:rect l="l" t="t" r="r" b="b"/>
            <a:pathLst>
              <a:path w="24129" h="11429">
                <a:moveTo>
                  <a:pt x="4386" y="2914"/>
                </a:moveTo>
                <a:lnTo>
                  <a:pt x="2329" y="2914"/>
                </a:lnTo>
                <a:lnTo>
                  <a:pt x="310" y="4372"/>
                </a:lnTo>
                <a:lnTo>
                  <a:pt x="310" y="6412"/>
                </a:lnTo>
                <a:lnTo>
                  <a:pt x="0" y="8744"/>
                </a:lnTo>
                <a:lnTo>
                  <a:pt x="1475" y="10493"/>
                </a:lnTo>
                <a:lnTo>
                  <a:pt x="3804" y="10784"/>
                </a:lnTo>
                <a:lnTo>
                  <a:pt x="5551" y="10784"/>
                </a:lnTo>
                <a:lnTo>
                  <a:pt x="7298" y="11076"/>
                </a:lnTo>
                <a:lnTo>
                  <a:pt x="15179" y="11076"/>
                </a:lnTo>
                <a:lnTo>
                  <a:pt x="19527" y="9618"/>
                </a:lnTo>
                <a:lnTo>
                  <a:pt x="22439" y="7287"/>
                </a:lnTo>
                <a:lnTo>
                  <a:pt x="23914" y="5829"/>
                </a:lnTo>
                <a:lnTo>
                  <a:pt x="23914" y="3789"/>
                </a:lnTo>
                <a:lnTo>
                  <a:pt x="13432" y="3789"/>
                </a:lnTo>
                <a:lnTo>
                  <a:pt x="4386" y="2914"/>
                </a:lnTo>
                <a:close/>
              </a:path>
              <a:path w="24129" h="11429">
                <a:moveTo>
                  <a:pt x="18673" y="0"/>
                </a:moveTo>
                <a:lnTo>
                  <a:pt x="17198" y="1457"/>
                </a:lnTo>
                <a:lnTo>
                  <a:pt x="16344" y="2331"/>
                </a:lnTo>
                <a:lnTo>
                  <a:pt x="13432" y="3789"/>
                </a:lnTo>
                <a:lnTo>
                  <a:pt x="23914" y="3789"/>
                </a:lnTo>
                <a:lnTo>
                  <a:pt x="23914" y="3206"/>
                </a:lnTo>
                <a:lnTo>
                  <a:pt x="22439" y="1748"/>
                </a:lnTo>
                <a:lnTo>
                  <a:pt x="21002" y="291"/>
                </a:lnTo>
                <a:lnTo>
                  <a:pt x="1867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80788" y="6380555"/>
            <a:ext cx="26034" cy="30480"/>
          </a:xfrm>
          <a:custGeom>
            <a:avLst/>
            <a:gdLst/>
            <a:ahLst/>
            <a:cxnLst/>
            <a:rect l="l" t="t" r="r" b="b"/>
            <a:pathLst>
              <a:path w="26035" h="30479">
                <a:moveTo>
                  <a:pt x="3493" y="0"/>
                </a:moveTo>
                <a:lnTo>
                  <a:pt x="2018" y="1457"/>
                </a:lnTo>
                <a:lnTo>
                  <a:pt x="271" y="2914"/>
                </a:lnTo>
                <a:lnTo>
                  <a:pt x="0" y="5246"/>
                </a:lnTo>
                <a:lnTo>
                  <a:pt x="1164" y="6995"/>
                </a:lnTo>
                <a:lnTo>
                  <a:pt x="18362" y="28860"/>
                </a:lnTo>
                <a:lnTo>
                  <a:pt x="19216" y="29734"/>
                </a:lnTo>
                <a:lnTo>
                  <a:pt x="20381" y="30317"/>
                </a:lnTo>
                <a:lnTo>
                  <a:pt x="22439" y="30317"/>
                </a:lnTo>
                <a:lnTo>
                  <a:pt x="23293" y="30026"/>
                </a:lnTo>
                <a:lnTo>
                  <a:pt x="23875" y="29443"/>
                </a:lnTo>
                <a:lnTo>
                  <a:pt x="25622" y="28277"/>
                </a:lnTo>
                <a:lnTo>
                  <a:pt x="25933" y="25654"/>
                </a:lnTo>
                <a:lnTo>
                  <a:pt x="24457" y="24196"/>
                </a:lnTo>
                <a:lnTo>
                  <a:pt x="7259" y="2040"/>
                </a:lnTo>
                <a:lnTo>
                  <a:pt x="6095" y="582"/>
                </a:lnTo>
                <a:lnTo>
                  <a:pt x="349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80788" y="6380847"/>
            <a:ext cx="16510" cy="37465"/>
          </a:xfrm>
          <a:custGeom>
            <a:avLst/>
            <a:gdLst/>
            <a:ahLst/>
            <a:cxnLst/>
            <a:rect l="l" t="t" r="r" b="b"/>
            <a:pathLst>
              <a:path w="16510" h="37464">
                <a:moveTo>
                  <a:pt x="5240" y="0"/>
                </a:moveTo>
                <a:lnTo>
                  <a:pt x="1164" y="1165"/>
                </a:lnTo>
                <a:lnTo>
                  <a:pt x="0" y="3206"/>
                </a:lnTo>
                <a:lnTo>
                  <a:pt x="582" y="5246"/>
                </a:lnTo>
                <a:lnTo>
                  <a:pt x="8152" y="34107"/>
                </a:lnTo>
                <a:lnTo>
                  <a:pt x="8734" y="35856"/>
                </a:lnTo>
                <a:lnTo>
                  <a:pt x="10171" y="37021"/>
                </a:lnTo>
                <a:lnTo>
                  <a:pt x="12811" y="37021"/>
                </a:lnTo>
                <a:lnTo>
                  <a:pt x="13121" y="36730"/>
                </a:lnTo>
                <a:lnTo>
                  <a:pt x="15140" y="36438"/>
                </a:lnTo>
                <a:lnTo>
                  <a:pt x="16305" y="34107"/>
                </a:lnTo>
                <a:lnTo>
                  <a:pt x="15722" y="32066"/>
                </a:lnTo>
                <a:lnTo>
                  <a:pt x="8152" y="3206"/>
                </a:lnTo>
                <a:lnTo>
                  <a:pt x="7570" y="1165"/>
                </a:lnTo>
                <a:lnTo>
                  <a:pt x="524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77877" y="6380847"/>
            <a:ext cx="11430" cy="31115"/>
          </a:xfrm>
          <a:custGeom>
            <a:avLst/>
            <a:gdLst/>
            <a:ahLst/>
            <a:cxnLst/>
            <a:rect l="l" t="t" r="r" b="b"/>
            <a:pathLst>
              <a:path w="11429" h="31114">
                <a:moveTo>
                  <a:pt x="5512" y="0"/>
                </a:moveTo>
                <a:lnTo>
                  <a:pt x="3765" y="1457"/>
                </a:lnTo>
                <a:lnTo>
                  <a:pt x="3493" y="3789"/>
                </a:lnTo>
                <a:lnTo>
                  <a:pt x="271" y="26528"/>
                </a:lnTo>
                <a:lnTo>
                  <a:pt x="0" y="28569"/>
                </a:lnTo>
                <a:lnTo>
                  <a:pt x="1436" y="30609"/>
                </a:lnTo>
                <a:lnTo>
                  <a:pt x="3765" y="30900"/>
                </a:lnTo>
                <a:lnTo>
                  <a:pt x="6095" y="30900"/>
                </a:lnTo>
                <a:lnTo>
                  <a:pt x="7842" y="29443"/>
                </a:lnTo>
                <a:lnTo>
                  <a:pt x="8152" y="27694"/>
                </a:lnTo>
                <a:lnTo>
                  <a:pt x="11064" y="4663"/>
                </a:lnTo>
                <a:lnTo>
                  <a:pt x="11336" y="2623"/>
                </a:lnTo>
                <a:lnTo>
                  <a:pt x="9899" y="582"/>
                </a:lnTo>
                <a:lnTo>
                  <a:pt x="7842" y="291"/>
                </a:lnTo>
                <a:lnTo>
                  <a:pt x="551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425989" y="6238002"/>
            <a:ext cx="24765" cy="29209"/>
          </a:xfrm>
          <a:custGeom>
            <a:avLst/>
            <a:gdLst/>
            <a:ahLst/>
            <a:cxnLst/>
            <a:rect l="l" t="t" r="r" b="b"/>
            <a:pathLst>
              <a:path w="24764" h="29210">
                <a:moveTo>
                  <a:pt x="20653" y="0"/>
                </a:moveTo>
                <a:lnTo>
                  <a:pt x="18052" y="291"/>
                </a:lnTo>
                <a:lnTo>
                  <a:pt x="16887" y="2044"/>
                </a:lnTo>
                <a:lnTo>
                  <a:pt x="1164" y="22739"/>
                </a:lnTo>
                <a:lnTo>
                  <a:pt x="0" y="24488"/>
                </a:lnTo>
                <a:lnTo>
                  <a:pt x="271" y="27111"/>
                </a:lnTo>
                <a:lnTo>
                  <a:pt x="2018" y="28277"/>
                </a:lnTo>
                <a:lnTo>
                  <a:pt x="2601" y="28860"/>
                </a:lnTo>
                <a:lnTo>
                  <a:pt x="3493" y="29151"/>
                </a:lnTo>
                <a:lnTo>
                  <a:pt x="5512" y="29151"/>
                </a:lnTo>
                <a:lnTo>
                  <a:pt x="6677" y="28569"/>
                </a:lnTo>
                <a:lnTo>
                  <a:pt x="7259" y="27403"/>
                </a:lnTo>
                <a:lnTo>
                  <a:pt x="22982" y="6707"/>
                </a:lnTo>
                <a:lnTo>
                  <a:pt x="24457" y="4959"/>
                </a:lnTo>
                <a:lnTo>
                  <a:pt x="23875" y="2335"/>
                </a:lnTo>
                <a:lnTo>
                  <a:pt x="22400" y="1169"/>
                </a:lnTo>
                <a:lnTo>
                  <a:pt x="2065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25989" y="6247041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20">
                <a:moveTo>
                  <a:pt x="21546" y="0"/>
                </a:moveTo>
                <a:lnTo>
                  <a:pt x="19799" y="1165"/>
                </a:lnTo>
                <a:lnTo>
                  <a:pt x="2018" y="12825"/>
                </a:lnTo>
                <a:lnTo>
                  <a:pt x="271" y="13991"/>
                </a:lnTo>
                <a:lnTo>
                  <a:pt x="0" y="16614"/>
                </a:lnTo>
                <a:lnTo>
                  <a:pt x="1164" y="18363"/>
                </a:lnTo>
                <a:lnTo>
                  <a:pt x="1746" y="19529"/>
                </a:lnTo>
                <a:lnTo>
                  <a:pt x="2911" y="20112"/>
                </a:lnTo>
                <a:lnTo>
                  <a:pt x="4930" y="20112"/>
                </a:lnTo>
                <a:lnTo>
                  <a:pt x="5823" y="19820"/>
                </a:lnTo>
                <a:lnTo>
                  <a:pt x="6405" y="19237"/>
                </a:lnTo>
                <a:lnTo>
                  <a:pt x="24147" y="7578"/>
                </a:lnTo>
                <a:lnTo>
                  <a:pt x="25894" y="6412"/>
                </a:lnTo>
                <a:lnTo>
                  <a:pt x="26204" y="3789"/>
                </a:lnTo>
                <a:lnTo>
                  <a:pt x="23875" y="291"/>
                </a:lnTo>
                <a:lnTo>
                  <a:pt x="2154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25989" y="6236836"/>
            <a:ext cx="12700" cy="30480"/>
          </a:xfrm>
          <a:custGeom>
            <a:avLst/>
            <a:gdLst/>
            <a:ahLst/>
            <a:cxnLst/>
            <a:rect l="l" t="t" r="r" b="b"/>
            <a:pathLst>
              <a:path w="12700" h="30479">
                <a:moveTo>
                  <a:pt x="6677" y="0"/>
                </a:moveTo>
                <a:lnTo>
                  <a:pt x="4658" y="1457"/>
                </a:lnTo>
                <a:lnTo>
                  <a:pt x="4348" y="3501"/>
                </a:lnTo>
                <a:lnTo>
                  <a:pt x="582" y="25654"/>
                </a:lnTo>
                <a:lnTo>
                  <a:pt x="0" y="27694"/>
                </a:lnTo>
                <a:lnTo>
                  <a:pt x="1436" y="29734"/>
                </a:lnTo>
                <a:lnTo>
                  <a:pt x="3493" y="30317"/>
                </a:lnTo>
                <a:lnTo>
                  <a:pt x="6095" y="30317"/>
                </a:lnTo>
                <a:lnTo>
                  <a:pt x="7842" y="28860"/>
                </a:lnTo>
                <a:lnTo>
                  <a:pt x="8152" y="27111"/>
                </a:lnTo>
                <a:lnTo>
                  <a:pt x="11918" y="4959"/>
                </a:lnTo>
                <a:lnTo>
                  <a:pt x="12500" y="2627"/>
                </a:lnTo>
                <a:lnTo>
                  <a:pt x="11064" y="874"/>
                </a:lnTo>
                <a:lnTo>
                  <a:pt x="8734" y="291"/>
                </a:lnTo>
                <a:lnTo>
                  <a:pt x="6677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12285" y="6255203"/>
            <a:ext cx="20955" cy="14604"/>
          </a:xfrm>
          <a:custGeom>
            <a:avLst/>
            <a:gdLst/>
            <a:ahLst/>
            <a:cxnLst/>
            <a:rect l="l" t="t" r="r" b="b"/>
            <a:pathLst>
              <a:path w="20954" h="14604">
                <a:moveTo>
                  <a:pt x="4386" y="0"/>
                </a:moveTo>
                <a:lnTo>
                  <a:pt x="2057" y="0"/>
                </a:lnTo>
                <a:lnTo>
                  <a:pt x="310" y="1457"/>
                </a:lnTo>
                <a:lnTo>
                  <a:pt x="0" y="3789"/>
                </a:lnTo>
                <a:lnTo>
                  <a:pt x="0" y="5829"/>
                </a:lnTo>
                <a:lnTo>
                  <a:pt x="1475" y="7578"/>
                </a:lnTo>
                <a:lnTo>
                  <a:pt x="3804" y="7869"/>
                </a:lnTo>
                <a:lnTo>
                  <a:pt x="7298" y="8161"/>
                </a:lnTo>
                <a:lnTo>
                  <a:pt x="10210" y="9618"/>
                </a:lnTo>
                <a:lnTo>
                  <a:pt x="13121" y="12825"/>
                </a:lnTo>
                <a:lnTo>
                  <a:pt x="13975" y="13699"/>
                </a:lnTo>
                <a:lnTo>
                  <a:pt x="14868" y="14282"/>
                </a:lnTo>
                <a:lnTo>
                  <a:pt x="16887" y="14282"/>
                </a:lnTo>
                <a:lnTo>
                  <a:pt x="17780" y="13991"/>
                </a:lnTo>
                <a:lnTo>
                  <a:pt x="18634" y="13408"/>
                </a:lnTo>
                <a:lnTo>
                  <a:pt x="20109" y="11950"/>
                </a:lnTo>
                <a:lnTo>
                  <a:pt x="20381" y="9327"/>
                </a:lnTo>
                <a:lnTo>
                  <a:pt x="18945" y="7869"/>
                </a:lnTo>
                <a:lnTo>
                  <a:pt x="14868" y="3206"/>
                </a:lnTo>
                <a:lnTo>
                  <a:pt x="9899" y="582"/>
                </a:lnTo>
                <a:lnTo>
                  <a:pt x="438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84061" y="6179989"/>
            <a:ext cx="24130" cy="12700"/>
          </a:xfrm>
          <a:custGeom>
            <a:avLst/>
            <a:gdLst/>
            <a:ahLst/>
            <a:cxnLst/>
            <a:rect l="l" t="t" r="r" b="b"/>
            <a:pathLst>
              <a:path w="24129" h="12700">
                <a:moveTo>
                  <a:pt x="12500" y="0"/>
                </a:moveTo>
                <a:lnTo>
                  <a:pt x="6095" y="1165"/>
                </a:lnTo>
                <a:lnTo>
                  <a:pt x="1436" y="5557"/>
                </a:lnTo>
                <a:lnTo>
                  <a:pt x="0" y="6995"/>
                </a:lnTo>
                <a:lnTo>
                  <a:pt x="0" y="9327"/>
                </a:lnTo>
                <a:lnTo>
                  <a:pt x="1436" y="11076"/>
                </a:lnTo>
                <a:lnTo>
                  <a:pt x="2329" y="11659"/>
                </a:lnTo>
                <a:lnTo>
                  <a:pt x="3183" y="12242"/>
                </a:lnTo>
                <a:lnTo>
                  <a:pt x="5240" y="12242"/>
                </a:lnTo>
                <a:lnTo>
                  <a:pt x="6095" y="11970"/>
                </a:lnTo>
                <a:lnTo>
                  <a:pt x="10481" y="7578"/>
                </a:lnTo>
                <a:lnTo>
                  <a:pt x="22904" y="7578"/>
                </a:lnTo>
                <a:lnTo>
                  <a:pt x="23565" y="5246"/>
                </a:lnTo>
                <a:lnTo>
                  <a:pt x="22400" y="3225"/>
                </a:lnTo>
                <a:lnTo>
                  <a:pt x="20381" y="2642"/>
                </a:lnTo>
                <a:lnTo>
                  <a:pt x="12500" y="0"/>
                </a:lnTo>
                <a:close/>
              </a:path>
              <a:path w="24129" h="12700">
                <a:moveTo>
                  <a:pt x="22904" y="7578"/>
                </a:moveTo>
                <a:lnTo>
                  <a:pt x="10481" y="7578"/>
                </a:lnTo>
                <a:lnTo>
                  <a:pt x="18324" y="9910"/>
                </a:lnTo>
                <a:lnTo>
                  <a:pt x="20381" y="10493"/>
                </a:lnTo>
                <a:lnTo>
                  <a:pt x="22400" y="9327"/>
                </a:lnTo>
                <a:lnTo>
                  <a:pt x="22904" y="757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07737" y="6181466"/>
            <a:ext cx="24130" cy="12065"/>
          </a:xfrm>
          <a:custGeom>
            <a:avLst/>
            <a:gdLst/>
            <a:ahLst/>
            <a:cxnLst/>
            <a:rect l="l" t="t" r="r" b="b"/>
            <a:pathLst>
              <a:path w="24129" h="12064">
                <a:moveTo>
                  <a:pt x="12811" y="0"/>
                </a:moveTo>
                <a:lnTo>
                  <a:pt x="6405" y="855"/>
                </a:lnTo>
                <a:lnTo>
                  <a:pt x="1746" y="5246"/>
                </a:lnTo>
                <a:lnTo>
                  <a:pt x="310" y="6684"/>
                </a:lnTo>
                <a:lnTo>
                  <a:pt x="0" y="9016"/>
                </a:lnTo>
                <a:lnTo>
                  <a:pt x="1475" y="10765"/>
                </a:lnTo>
                <a:lnTo>
                  <a:pt x="2329" y="11348"/>
                </a:lnTo>
                <a:lnTo>
                  <a:pt x="3493" y="11931"/>
                </a:lnTo>
                <a:lnTo>
                  <a:pt x="5240" y="11931"/>
                </a:lnTo>
                <a:lnTo>
                  <a:pt x="6405" y="11659"/>
                </a:lnTo>
                <a:lnTo>
                  <a:pt x="6987" y="10765"/>
                </a:lnTo>
                <a:lnTo>
                  <a:pt x="7880" y="10182"/>
                </a:lnTo>
                <a:lnTo>
                  <a:pt x="10792" y="7578"/>
                </a:lnTo>
                <a:lnTo>
                  <a:pt x="23293" y="7578"/>
                </a:lnTo>
                <a:lnTo>
                  <a:pt x="23875" y="5518"/>
                </a:lnTo>
                <a:lnTo>
                  <a:pt x="22710" y="3186"/>
                </a:lnTo>
                <a:lnTo>
                  <a:pt x="20692" y="2603"/>
                </a:lnTo>
                <a:lnTo>
                  <a:pt x="12811" y="0"/>
                </a:lnTo>
                <a:close/>
              </a:path>
              <a:path w="24129" h="12064">
                <a:moveTo>
                  <a:pt x="23293" y="7578"/>
                </a:moveTo>
                <a:lnTo>
                  <a:pt x="10792" y="7578"/>
                </a:lnTo>
                <a:lnTo>
                  <a:pt x="18362" y="9910"/>
                </a:lnTo>
                <a:lnTo>
                  <a:pt x="20381" y="10765"/>
                </a:lnTo>
                <a:lnTo>
                  <a:pt x="22710" y="9599"/>
                </a:lnTo>
                <a:lnTo>
                  <a:pt x="23293" y="757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43569" y="6230423"/>
            <a:ext cx="21590" cy="14604"/>
          </a:xfrm>
          <a:custGeom>
            <a:avLst/>
            <a:gdLst/>
            <a:ahLst/>
            <a:cxnLst/>
            <a:rect l="l" t="t" r="r" b="b"/>
            <a:pathLst>
              <a:path w="21589" h="14604">
                <a:moveTo>
                  <a:pt x="15451" y="0"/>
                </a:moveTo>
                <a:lnTo>
                  <a:pt x="9899" y="582"/>
                </a:lnTo>
                <a:lnTo>
                  <a:pt x="4076" y="1457"/>
                </a:lnTo>
                <a:lnTo>
                  <a:pt x="0" y="4955"/>
                </a:lnTo>
                <a:lnTo>
                  <a:pt x="582" y="8748"/>
                </a:lnTo>
                <a:lnTo>
                  <a:pt x="892" y="12246"/>
                </a:lnTo>
                <a:lnTo>
                  <a:pt x="6133" y="14286"/>
                </a:lnTo>
                <a:lnTo>
                  <a:pt x="11646" y="13412"/>
                </a:lnTo>
                <a:lnTo>
                  <a:pt x="17469" y="12829"/>
                </a:lnTo>
                <a:lnTo>
                  <a:pt x="21546" y="9039"/>
                </a:lnTo>
                <a:lnTo>
                  <a:pt x="20381" y="2040"/>
                </a:lnTo>
                <a:lnTo>
                  <a:pt x="1545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11598" y="5785129"/>
            <a:ext cx="333763" cy="8178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8462" y="5681926"/>
            <a:ext cx="434768" cy="8939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82665" y="5705556"/>
            <a:ext cx="296135" cy="8743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52909" y="5779747"/>
            <a:ext cx="338654" cy="7952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29262" y="5744658"/>
            <a:ext cx="330398" cy="8352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16726" y="5820901"/>
            <a:ext cx="389154" cy="7561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90107" y="5903994"/>
            <a:ext cx="301625" cy="88265"/>
          </a:xfrm>
          <a:custGeom>
            <a:avLst/>
            <a:gdLst/>
            <a:ahLst/>
            <a:cxnLst/>
            <a:rect l="l" t="t" r="r" b="b"/>
            <a:pathLst>
              <a:path w="301625" h="88264">
                <a:moveTo>
                  <a:pt x="200853" y="0"/>
                </a:moveTo>
                <a:lnTo>
                  <a:pt x="146165" y="3441"/>
                </a:lnTo>
                <a:lnTo>
                  <a:pt x="92093" y="12126"/>
                </a:lnTo>
                <a:lnTo>
                  <a:pt x="44592" y="25263"/>
                </a:lnTo>
                <a:lnTo>
                  <a:pt x="0" y="60843"/>
                </a:lnTo>
                <a:lnTo>
                  <a:pt x="5398" y="70538"/>
                </a:lnTo>
                <a:lnTo>
                  <a:pt x="49226" y="85327"/>
                </a:lnTo>
                <a:lnTo>
                  <a:pt x="94920" y="87970"/>
                </a:lnTo>
                <a:lnTo>
                  <a:pt x="109384" y="87752"/>
                </a:lnTo>
                <a:lnTo>
                  <a:pt x="155210" y="84472"/>
                </a:lnTo>
                <a:lnTo>
                  <a:pt x="98307" y="80382"/>
                </a:lnTo>
                <a:lnTo>
                  <a:pt x="73049" y="79834"/>
                </a:lnTo>
                <a:lnTo>
                  <a:pt x="30918" y="73957"/>
                </a:lnTo>
                <a:lnTo>
                  <a:pt x="7842" y="59988"/>
                </a:lnTo>
                <a:lnTo>
                  <a:pt x="17021" y="47008"/>
                </a:lnTo>
                <a:lnTo>
                  <a:pt x="89552" y="20392"/>
                </a:lnTo>
                <a:lnTo>
                  <a:pt x="147058" y="11019"/>
                </a:lnTo>
                <a:lnTo>
                  <a:pt x="193009" y="7740"/>
                </a:lnTo>
                <a:lnTo>
                  <a:pt x="206766" y="7522"/>
                </a:lnTo>
                <a:lnTo>
                  <a:pt x="271013" y="7522"/>
                </a:lnTo>
                <a:lnTo>
                  <a:pt x="250111" y="2377"/>
                </a:lnTo>
                <a:lnTo>
                  <a:pt x="200853" y="0"/>
                </a:lnTo>
                <a:close/>
              </a:path>
              <a:path w="301625" h="88264">
                <a:moveTo>
                  <a:pt x="271013" y="7522"/>
                </a:moveTo>
                <a:lnTo>
                  <a:pt x="206766" y="7522"/>
                </a:lnTo>
                <a:lnTo>
                  <a:pt x="242029" y="9113"/>
                </a:lnTo>
                <a:lnTo>
                  <a:pt x="269182" y="13487"/>
                </a:lnTo>
                <a:lnTo>
                  <a:pt x="286888" y="20048"/>
                </a:lnTo>
                <a:lnTo>
                  <a:pt x="293805" y="28197"/>
                </a:lnTo>
                <a:lnTo>
                  <a:pt x="284627" y="41020"/>
                </a:lnTo>
                <a:lnTo>
                  <a:pt x="211997" y="67525"/>
                </a:lnTo>
                <a:lnTo>
                  <a:pt x="154317" y="76894"/>
                </a:lnTo>
                <a:lnTo>
                  <a:pt x="98307" y="80382"/>
                </a:lnTo>
                <a:lnTo>
                  <a:pt x="181042" y="80382"/>
                </a:lnTo>
                <a:lnTo>
                  <a:pt x="209304" y="75907"/>
                </a:lnTo>
                <a:lnTo>
                  <a:pt x="256818" y="62786"/>
                </a:lnTo>
                <a:lnTo>
                  <a:pt x="290078" y="46227"/>
                </a:lnTo>
                <a:lnTo>
                  <a:pt x="301414" y="27342"/>
                </a:lnTo>
                <a:lnTo>
                  <a:pt x="286208" y="11262"/>
                </a:lnTo>
                <a:lnTo>
                  <a:pt x="271013" y="752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64063" y="6445272"/>
            <a:ext cx="267335" cy="54610"/>
          </a:xfrm>
          <a:custGeom>
            <a:avLst/>
            <a:gdLst/>
            <a:ahLst/>
            <a:cxnLst/>
            <a:rect l="l" t="t" r="r" b="b"/>
            <a:pathLst>
              <a:path w="267335" h="54610">
                <a:moveTo>
                  <a:pt x="7570" y="28860"/>
                </a:moveTo>
                <a:lnTo>
                  <a:pt x="0" y="29734"/>
                </a:lnTo>
                <a:lnTo>
                  <a:pt x="4744" y="38486"/>
                </a:lnTo>
                <a:lnTo>
                  <a:pt x="15184" y="44858"/>
                </a:lnTo>
                <a:lnTo>
                  <a:pt x="52955" y="52870"/>
                </a:lnTo>
                <a:lnTo>
                  <a:pt x="84166" y="54223"/>
                </a:lnTo>
                <a:lnTo>
                  <a:pt x="96922" y="54050"/>
                </a:lnTo>
                <a:lnTo>
                  <a:pt x="137469" y="51016"/>
                </a:lnTo>
                <a:lnTo>
                  <a:pt x="169198" y="46462"/>
                </a:lnTo>
                <a:lnTo>
                  <a:pt x="87111" y="46462"/>
                </a:lnTo>
                <a:lnTo>
                  <a:pt x="64791" y="45938"/>
                </a:lnTo>
                <a:lnTo>
                  <a:pt x="44839" y="44021"/>
                </a:lnTo>
                <a:lnTo>
                  <a:pt x="27928" y="40873"/>
                </a:lnTo>
                <a:lnTo>
                  <a:pt x="16494" y="36987"/>
                </a:lnTo>
                <a:lnTo>
                  <a:pt x="9916" y="32827"/>
                </a:lnTo>
                <a:lnTo>
                  <a:pt x="7570" y="28860"/>
                </a:lnTo>
                <a:close/>
              </a:path>
              <a:path w="267335" h="54610">
                <a:moveTo>
                  <a:pt x="267057" y="0"/>
                </a:moveTo>
                <a:lnTo>
                  <a:pt x="259487" y="874"/>
                </a:lnTo>
                <a:lnTo>
                  <a:pt x="251746" y="11338"/>
                </a:lnTo>
                <a:lnTo>
                  <a:pt x="227730" y="23358"/>
                </a:lnTo>
                <a:lnTo>
                  <a:pt x="188864" y="34778"/>
                </a:lnTo>
                <a:lnTo>
                  <a:pt x="136576" y="43438"/>
                </a:lnTo>
                <a:lnTo>
                  <a:pt x="111230" y="45619"/>
                </a:lnTo>
                <a:lnTo>
                  <a:pt x="87111" y="46462"/>
                </a:lnTo>
                <a:lnTo>
                  <a:pt x="169198" y="46462"/>
                </a:lnTo>
                <a:lnTo>
                  <a:pt x="209581" y="37570"/>
                </a:lnTo>
                <a:lnTo>
                  <a:pt x="255556" y="18220"/>
                </a:lnTo>
                <a:lnTo>
                  <a:pt x="264418" y="9712"/>
                </a:lnTo>
                <a:lnTo>
                  <a:pt x="267057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76564" y="5931337"/>
            <a:ext cx="55244" cy="516255"/>
          </a:xfrm>
          <a:custGeom>
            <a:avLst/>
            <a:gdLst/>
            <a:ahLst/>
            <a:cxnLst/>
            <a:rect l="l" t="t" r="r" b="b"/>
            <a:pathLst>
              <a:path w="55245" h="516254">
                <a:moveTo>
                  <a:pt x="14957" y="0"/>
                </a:moveTo>
                <a:lnTo>
                  <a:pt x="7348" y="855"/>
                </a:lnTo>
                <a:lnTo>
                  <a:pt x="13314" y="68300"/>
                </a:lnTo>
                <a:lnTo>
                  <a:pt x="15711" y="125541"/>
                </a:lnTo>
                <a:lnTo>
                  <a:pt x="15340" y="173795"/>
                </a:lnTo>
                <a:lnTo>
                  <a:pt x="12999" y="214567"/>
                </a:lnTo>
                <a:lnTo>
                  <a:pt x="9486" y="249170"/>
                </a:lnTo>
                <a:lnTo>
                  <a:pt x="5601" y="278966"/>
                </a:lnTo>
                <a:lnTo>
                  <a:pt x="2749" y="301686"/>
                </a:lnTo>
                <a:lnTo>
                  <a:pt x="690" y="322735"/>
                </a:lnTo>
                <a:lnTo>
                  <a:pt x="0" y="342964"/>
                </a:lnTo>
                <a:lnTo>
                  <a:pt x="1253" y="363220"/>
                </a:lnTo>
                <a:lnTo>
                  <a:pt x="5742" y="389758"/>
                </a:lnTo>
                <a:lnTo>
                  <a:pt x="12472" y="412633"/>
                </a:lnTo>
                <a:lnTo>
                  <a:pt x="20513" y="432665"/>
                </a:lnTo>
                <a:lnTo>
                  <a:pt x="28933" y="450676"/>
                </a:lnTo>
                <a:lnTo>
                  <a:pt x="36421" y="466810"/>
                </a:lnTo>
                <a:lnTo>
                  <a:pt x="42545" y="482451"/>
                </a:lnTo>
                <a:lnTo>
                  <a:pt x="46376" y="498311"/>
                </a:lnTo>
                <a:lnTo>
                  <a:pt x="46985" y="515101"/>
                </a:lnTo>
                <a:lnTo>
                  <a:pt x="54827" y="515684"/>
                </a:lnTo>
                <a:lnTo>
                  <a:pt x="54166" y="497523"/>
                </a:lnTo>
                <a:lnTo>
                  <a:pt x="50178" y="480593"/>
                </a:lnTo>
                <a:lnTo>
                  <a:pt x="43788" y="464154"/>
                </a:lnTo>
                <a:lnTo>
                  <a:pt x="35921" y="447469"/>
                </a:lnTo>
                <a:lnTo>
                  <a:pt x="27707" y="429786"/>
                </a:lnTo>
                <a:lnTo>
                  <a:pt x="19853" y="410300"/>
                </a:lnTo>
                <a:lnTo>
                  <a:pt x="13259" y="388190"/>
                </a:lnTo>
                <a:lnTo>
                  <a:pt x="8823" y="362637"/>
                </a:lnTo>
                <a:lnTo>
                  <a:pt x="7706" y="342937"/>
                </a:lnTo>
                <a:lnTo>
                  <a:pt x="8415" y="323102"/>
                </a:lnTo>
                <a:lnTo>
                  <a:pt x="10494" y="302341"/>
                </a:lnTo>
                <a:lnTo>
                  <a:pt x="13482" y="279860"/>
                </a:lnTo>
                <a:lnTo>
                  <a:pt x="17352" y="249907"/>
                </a:lnTo>
                <a:lnTo>
                  <a:pt x="20852" y="215128"/>
                </a:lnTo>
                <a:lnTo>
                  <a:pt x="23173" y="174135"/>
                </a:lnTo>
                <a:lnTo>
                  <a:pt x="23502" y="125493"/>
                </a:lnTo>
                <a:lnTo>
                  <a:pt x="21035" y="67958"/>
                </a:lnTo>
                <a:lnTo>
                  <a:pt x="14957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90107" y="5963982"/>
            <a:ext cx="94615" cy="513080"/>
          </a:xfrm>
          <a:custGeom>
            <a:avLst/>
            <a:gdLst/>
            <a:ahLst/>
            <a:cxnLst/>
            <a:rect l="l" t="t" r="r" b="b"/>
            <a:pathLst>
              <a:path w="94614" h="513079">
                <a:moveTo>
                  <a:pt x="7570" y="0"/>
                </a:moveTo>
                <a:lnTo>
                  <a:pt x="8945" y="68405"/>
                </a:lnTo>
                <a:lnTo>
                  <a:pt x="19152" y="125118"/>
                </a:lnTo>
                <a:lnTo>
                  <a:pt x="30135" y="172499"/>
                </a:lnTo>
                <a:lnTo>
                  <a:pt x="41410" y="212056"/>
                </a:lnTo>
                <a:lnTo>
                  <a:pt x="62891" y="273727"/>
                </a:lnTo>
                <a:lnTo>
                  <a:pt x="70541" y="294808"/>
                </a:lnTo>
                <a:lnTo>
                  <a:pt x="77066" y="314468"/>
                </a:lnTo>
                <a:lnTo>
                  <a:pt x="82114" y="333581"/>
                </a:lnTo>
                <a:lnTo>
                  <a:pt x="85331" y="353022"/>
                </a:lnTo>
                <a:lnTo>
                  <a:pt x="86600" y="379089"/>
                </a:lnTo>
                <a:lnTo>
                  <a:pt x="85001" y="402178"/>
                </a:lnTo>
                <a:lnTo>
                  <a:pt x="81596" y="422918"/>
                </a:lnTo>
                <a:lnTo>
                  <a:pt x="77450" y="441935"/>
                </a:lnTo>
                <a:lnTo>
                  <a:pt x="73426" y="460014"/>
                </a:lnTo>
                <a:lnTo>
                  <a:pt x="70796" y="477463"/>
                </a:lnTo>
                <a:lnTo>
                  <a:pt x="70620" y="494858"/>
                </a:lnTo>
                <a:lnTo>
                  <a:pt x="73956" y="512773"/>
                </a:lnTo>
                <a:lnTo>
                  <a:pt x="81526" y="510441"/>
                </a:lnTo>
                <a:lnTo>
                  <a:pt x="78480" y="493861"/>
                </a:lnTo>
                <a:lnTo>
                  <a:pt x="78702" y="477500"/>
                </a:lnTo>
                <a:lnTo>
                  <a:pt x="81209" y="460920"/>
                </a:lnTo>
                <a:lnTo>
                  <a:pt x="89324" y="424179"/>
                </a:lnTo>
                <a:lnTo>
                  <a:pt x="92809" y="402871"/>
                </a:lnTo>
                <a:lnTo>
                  <a:pt x="94437" y="379158"/>
                </a:lnTo>
                <a:lnTo>
                  <a:pt x="93173" y="352439"/>
                </a:lnTo>
                <a:lnTo>
                  <a:pt x="89794" y="332264"/>
                </a:lnTo>
                <a:lnTo>
                  <a:pt x="84637" y="312609"/>
                </a:lnTo>
                <a:lnTo>
                  <a:pt x="78001" y="292462"/>
                </a:lnTo>
                <a:lnTo>
                  <a:pt x="70190" y="270812"/>
                </a:lnTo>
                <a:lnTo>
                  <a:pt x="59903" y="242674"/>
                </a:lnTo>
                <a:lnTo>
                  <a:pt x="48900" y="209736"/>
                </a:lnTo>
                <a:lnTo>
                  <a:pt x="37672" y="170497"/>
                </a:lnTo>
                <a:lnTo>
                  <a:pt x="26712" y="123461"/>
                </a:lnTo>
                <a:lnTo>
                  <a:pt x="16514" y="67128"/>
                </a:lnTo>
                <a:lnTo>
                  <a:pt x="757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93069" y="6493957"/>
            <a:ext cx="36195" cy="81280"/>
          </a:xfrm>
          <a:custGeom>
            <a:avLst/>
            <a:gdLst/>
            <a:ahLst/>
            <a:cxnLst/>
            <a:rect l="l" t="t" r="r" b="b"/>
            <a:pathLst>
              <a:path w="36195" h="81279">
                <a:moveTo>
                  <a:pt x="5823" y="0"/>
                </a:moveTo>
                <a:lnTo>
                  <a:pt x="3493" y="291"/>
                </a:lnTo>
                <a:lnTo>
                  <a:pt x="1475" y="582"/>
                </a:lnTo>
                <a:lnTo>
                  <a:pt x="0" y="2623"/>
                </a:lnTo>
                <a:lnTo>
                  <a:pt x="310" y="4663"/>
                </a:lnTo>
                <a:lnTo>
                  <a:pt x="9317" y="74919"/>
                </a:lnTo>
                <a:lnTo>
                  <a:pt x="9627" y="76668"/>
                </a:lnTo>
                <a:lnTo>
                  <a:pt x="11064" y="77834"/>
                </a:lnTo>
                <a:lnTo>
                  <a:pt x="12811" y="78126"/>
                </a:lnTo>
                <a:lnTo>
                  <a:pt x="31445" y="80749"/>
                </a:lnTo>
                <a:lnTo>
                  <a:pt x="33775" y="80749"/>
                </a:lnTo>
                <a:lnTo>
                  <a:pt x="35522" y="79292"/>
                </a:lnTo>
                <a:lnTo>
                  <a:pt x="35832" y="77542"/>
                </a:lnTo>
                <a:lnTo>
                  <a:pt x="36104" y="75210"/>
                </a:lnTo>
                <a:lnTo>
                  <a:pt x="34668" y="73461"/>
                </a:lnTo>
                <a:lnTo>
                  <a:pt x="32338" y="73170"/>
                </a:lnTo>
                <a:lnTo>
                  <a:pt x="16615" y="70838"/>
                </a:lnTo>
                <a:lnTo>
                  <a:pt x="7880" y="3789"/>
                </a:lnTo>
                <a:lnTo>
                  <a:pt x="7570" y="1748"/>
                </a:lnTo>
                <a:lnTo>
                  <a:pt x="582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42988" y="6494248"/>
            <a:ext cx="29845" cy="83820"/>
          </a:xfrm>
          <a:custGeom>
            <a:avLst/>
            <a:gdLst/>
            <a:ahLst/>
            <a:cxnLst/>
            <a:rect l="l" t="t" r="r" b="b"/>
            <a:pathLst>
              <a:path w="29845" h="83820">
                <a:moveTo>
                  <a:pt x="25933" y="0"/>
                </a:moveTo>
                <a:lnTo>
                  <a:pt x="23875" y="0"/>
                </a:lnTo>
                <a:lnTo>
                  <a:pt x="21856" y="1457"/>
                </a:lnTo>
                <a:lnTo>
                  <a:pt x="21546" y="3497"/>
                </a:lnTo>
                <a:lnTo>
                  <a:pt x="15451" y="70838"/>
                </a:lnTo>
                <a:lnTo>
                  <a:pt x="2911" y="75793"/>
                </a:lnTo>
                <a:lnTo>
                  <a:pt x="854" y="76668"/>
                </a:lnTo>
                <a:lnTo>
                  <a:pt x="0" y="79000"/>
                </a:lnTo>
                <a:lnTo>
                  <a:pt x="1164" y="82498"/>
                </a:lnTo>
                <a:lnTo>
                  <a:pt x="2639" y="83373"/>
                </a:lnTo>
                <a:lnTo>
                  <a:pt x="5240" y="83373"/>
                </a:lnTo>
                <a:lnTo>
                  <a:pt x="5823" y="83081"/>
                </a:lnTo>
                <a:lnTo>
                  <a:pt x="20692" y="77251"/>
                </a:lnTo>
                <a:lnTo>
                  <a:pt x="21856" y="76668"/>
                </a:lnTo>
                <a:lnTo>
                  <a:pt x="23021" y="75502"/>
                </a:lnTo>
                <a:lnTo>
                  <a:pt x="23021" y="74044"/>
                </a:lnTo>
                <a:lnTo>
                  <a:pt x="29427" y="4372"/>
                </a:lnTo>
                <a:lnTo>
                  <a:pt x="29698" y="2331"/>
                </a:lnTo>
                <a:lnTo>
                  <a:pt x="27951" y="291"/>
                </a:lnTo>
                <a:lnTo>
                  <a:pt x="2593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24243" y="6172411"/>
            <a:ext cx="30480" cy="17145"/>
          </a:xfrm>
          <a:custGeom>
            <a:avLst/>
            <a:gdLst/>
            <a:ahLst/>
            <a:cxnLst/>
            <a:rect l="l" t="t" r="r" b="b"/>
            <a:pathLst>
              <a:path w="30479" h="17145">
                <a:moveTo>
                  <a:pt x="4076" y="6995"/>
                </a:moveTo>
                <a:lnTo>
                  <a:pt x="1746" y="7889"/>
                </a:lnTo>
                <a:lnTo>
                  <a:pt x="854" y="9638"/>
                </a:lnTo>
                <a:lnTo>
                  <a:pt x="0" y="11659"/>
                </a:lnTo>
                <a:lnTo>
                  <a:pt x="582" y="13991"/>
                </a:lnTo>
                <a:lnTo>
                  <a:pt x="2601" y="14884"/>
                </a:lnTo>
                <a:lnTo>
                  <a:pt x="4658" y="16050"/>
                </a:lnTo>
                <a:lnTo>
                  <a:pt x="7259" y="16905"/>
                </a:lnTo>
                <a:lnTo>
                  <a:pt x="14830" y="16905"/>
                </a:lnTo>
                <a:lnTo>
                  <a:pt x="20071" y="14884"/>
                </a:lnTo>
                <a:lnTo>
                  <a:pt x="24691" y="10493"/>
                </a:lnTo>
                <a:lnTo>
                  <a:pt x="10753" y="10493"/>
                </a:lnTo>
                <a:lnTo>
                  <a:pt x="6095" y="8161"/>
                </a:lnTo>
                <a:lnTo>
                  <a:pt x="4076" y="6995"/>
                </a:lnTo>
                <a:close/>
              </a:path>
              <a:path w="30479" h="17145">
                <a:moveTo>
                  <a:pt x="24147" y="0"/>
                </a:moveTo>
                <a:lnTo>
                  <a:pt x="21546" y="2642"/>
                </a:lnTo>
                <a:lnTo>
                  <a:pt x="15722" y="8744"/>
                </a:lnTo>
                <a:lnTo>
                  <a:pt x="10753" y="10493"/>
                </a:lnTo>
                <a:lnTo>
                  <a:pt x="24691" y="10493"/>
                </a:lnTo>
                <a:lnTo>
                  <a:pt x="26204" y="9055"/>
                </a:lnTo>
                <a:lnTo>
                  <a:pt x="27059" y="8472"/>
                </a:lnTo>
                <a:lnTo>
                  <a:pt x="27641" y="8161"/>
                </a:lnTo>
                <a:lnTo>
                  <a:pt x="27951" y="7306"/>
                </a:lnTo>
                <a:lnTo>
                  <a:pt x="29970" y="4080"/>
                </a:lnTo>
                <a:lnTo>
                  <a:pt x="27951" y="2331"/>
                </a:lnTo>
                <a:lnTo>
                  <a:pt x="27369" y="1748"/>
                </a:lnTo>
                <a:lnTo>
                  <a:pt x="26204" y="893"/>
                </a:lnTo>
                <a:lnTo>
                  <a:pt x="24147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174073" y="6244127"/>
            <a:ext cx="142875" cy="48260"/>
          </a:xfrm>
          <a:custGeom>
            <a:avLst/>
            <a:gdLst/>
            <a:ahLst/>
            <a:cxnLst/>
            <a:rect l="l" t="t" r="r" b="b"/>
            <a:pathLst>
              <a:path w="142875" h="48260">
                <a:moveTo>
                  <a:pt x="5823" y="0"/>
                </a:moveTo>
                <a:lnTo>
                  <a:pt x="3222" y="0"/>
                </a:lnTo>
                <a:lnTo>
                  <a:pt x="1746" y="1457"/>
                </a:lnTo>
                <a:lnTo>
                  <a:pt x="310" y="2914"/>
                </a:lnTo>
                <a:lnTo>
                  <a:pt x="0" y="5538"/>
                </a:lnTo>
                <a:lnTo>
                  <a:pt x="1475" y="6995"/>
                </a:lnTo>
                <a:lnTo>
                  <a:pt x="20963" y="24978"/>
                </a:lnTo>
                <a:lnTo>
                  <a:pt x="40971" y="37823"/>
                </a:lnTo>
                <a:lnTo>
                  <a:pt x="61468" y="45529"/>
                </a:lnTo>
                <a:lnTo>
                  <a:pt x="82419" y="48098"/>
                </a:lnTo>
                <a:lnTo>
                  <a:pt x="96553" y="46955"/>
                </a:lnTo>
                <a:lnTo>
                  <a:pt x="110963" y="43543"/>
                </a:lnTo>
                <a:lnTo>
                  <a:pt x="121904" y="39316"/>
                </a:lnTo>
                <a:lnTo>
                  <a:pt x="69181" y="39316"/>
                </a:lnTo>
                <a:lnTo>
                  <a:pt x="37697" y="27214"/>
                </a:lnTo>
                <a:lnTo>
                  <a:pt x="7298" y="1748"/>
                </a:lnTo>
                <a:lnTo>
                  <a:pt x="5823" y="0"/>
                </a:lnTo>
                <a:close/>
              </a:path>
              <a:path w="142875" h="48260">
                <a:moveTo>
                  <a:pt x="138051" y="22152"/>
                </a:moveTo>
                <a:lnTo>
                  <a:pt x="136304" y="23318"/>
                </a:lnTo>
                <a:lnTo>
                  <a:pt x="101974" y="38026"/>
                </a:lnTo>
                <a:lnTo>
                  <a:pt x="69181" y="39316"/>
                </a:lnTo>
                <a:lnTo>
                  <a:pt x="121904" y="39316"/>
                </a:lnTo>
                <a:lnTo>
                  <a:pt x="125591" y="37891"/>
                </a:lnTo>
                <a:lnTo>
                  <a:pt x="140380" y="30026"/>
                </a:lnTo>
                <a:lnTo>
                  <a:pt x="142127" y="28860"/>
                </a:lnTo>
                <a:lnTo>
                  <a:pt x="142710" y="26528"/>
                </a:lnTo>
                <a:lnTo>
                  <a:pt x="141545" y="24775"/>
                </a:lnTo>
                <a:lnTo>
                  <a:pt x="140652" y="22735"/>
                </a:lnTo>
                <a:lnTo>
                  <a:pt x="138051" y="221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478982" y="6189045"/>
            <a:ext cx="53340" cy="48895"/>
          </a:xfrm>
          <a:custGeom>
            <a:avLst/>
            <a:gdLst/>
            <a:ahLst/>
            <a:cxnLst/>
            <a:rect l="l" t="t" r="r" b="b"/>
            <a:pathLst>
              <a:path w="53339" h="48895">
                <a:moveTo>
                  <a:pt x="47751" y="0"/>
                </a:moveTo>
                <a:lnTo>
                  <a:pt x="45732" y="1165"/>
                </a:lnTo>
                <a:lnTo>
                  <a:pt x="44839" y="3186"/>
                </a:lnTo>
                <a:lnTo>
                  <a:pt x="37681" y="17015"/>
                </a:lnTo>
                <a:lnTo>
                  <a:pt x="28393" y="27893"/>
                </a:lnTo>
                <a:lnTo>
                  <a:pt x="16914" y="35821"/>
                </a:lnTo>
                <a:lnTo>
                  <a:pt x="3183" y="40795"/>
                </a:lnTo>
                <a:lnTo>
                  <a:pt x="1164" y="41378"/>
                </a:lnTo>
                <a:lnTo>
                  <a:pt x="0" y="43418"/>
                </a:lnTo>
                <a:lnTo>
                  <a:pt x="271" y="45750"/>
                </a:lnTo>
                <a:lnTo>
                  <a:pt x="854" y="47499"/>
                </a:lnTo>
                <a:lnTo>
                  <a:pt x="2329" y="48665"/>
                </a:lnTo>
                <a:lnTo>
                  <a:pt x="4930" y="48665"/>
                </a:lnTo>
                <a:lnTo>
                  <a:pt x="5240" y="48374"/>
                </a:lnTo>
                <a:lnTo>
                  <a:pt x="20479" y="42749"/>
                </a:lnTo>
                <a:lnTo>
                  <a:pt x="33391" y="33765"/>
                </a:lnTo>
                <a:lnTo>
                  <a:pt x="43953" y="21448"/>
                </a:lnTo>
                <a:lnTo>
                  <a:pt x="52138" y="5829"/>
                </a:lnTo>
                <a:lnTo>
                  <a:pt x="52720" y="4080"/>
                </a:lnTo>
                <a:lnTo>
                  <a:pt x="51827" y="1748"/>
                </a:lnTo>
                <a:lnTo>
                  <a:pt x="49808" y="855"/>
                </a:lnTo>
                <a:lnTo>
                  <a:pt x="4775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174073" y="6231589"/>
            <a:ext cx="19050" cy="20955"/>
          </a:xfrm>
          <a:custGeom>
            <a:avLst/>
            <a:gdLst/>
            <a:ahLst/>
            <a:cxnLst/>
            <a:rect l="l" t="t" r="r" b="b"/>
            <a:pathLst>
              <a:path w="19050" h="20954">
                <a:moveTo>
                  <a:pt x="15140" y="0"/>
                </a:moveTo>
                <a:lnTo>
                  <a:pt x="13121" y="874"/>
                </a:lnTo>
                <a:lnTo>
                  <a:pt x="8463" y="2331"/>
                </a:lnTo>
                <a:lnTo>
                  <a:pt x="4658" y="6704"/>
                </a:lnTo>
                <a:lnTo>
                  <a:pt x="892" y="15160"/>
                </a:lnTo>
                <a:lnTo>
                  <a:pt x="0" y="17201"/>
                </a:lnTo>
                <a:lnTo>
                  <a:pt x="892" y="19533"/>
                </a:lnTo>
                <a:lnTo>
                  <a:pt x="3222" y="20699"/>
                </a:lnTo>
                <a:lnTo>
                  <a:pt x="5823" y="20699"/>
                </a:lnTo>
                <a:lnTo>
                  <a:pt x="7298" y="19824"/>
                </a:lnTo>
                <a:lnTo>
                  <a:pt x="7880" y="18367"/>
                </a:lnTo>
                <a:lnTo>
                  <a:pt x="11646" y="10205"/>
                </a:lnTo>
                <a:lnTo>
                  <a:pt x="14558" y="8456"/>
                </a:lnTo>
                <a:lnTo>
                  <a:pt x="15451" y="8165"/>
                </a:lnTo>
                <a:lnTo>
                  <a:pt x="17469" y="7582"/>
                </a:lnTo>
                <a:lnTo>
                  <a:pt x="18634" y="5246"/>
                </a:lnTo>
                <a:lnTo>
                  <a:pt x="17780" y="3206"/>
                </a:lnTo>
                <a:lnTo>
                  <a:pt x="17198" y="1165"/>
                </a:lnTo>
                <a:lnTo>
                  <a:pt x="1514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163319" y="6218181"/>
            <a:ext cx="19685" cy="34290"/>
          </a:xfrm>
          <a:custGeom>
            <a:avLst/>
            <a:gdLst/>
            <a:ahLst/>
            <a:cxnLst/>
            <a:rect l="l" t="t" r="r" b="b"/>
            <a:pathLst>
              <a:path w="19685" h="34289">
                <a:moveTo>
                  <a:pt x="4930" y="0"/>
                </a:moveTo>
                <a:lnTo>
                  <a:pt x="854" y="1748"/>
                </a:lnTo>
                <a:lnTo>
                  <a:pt x="0" y="4080"/>
                </a:lnTo>
                <a:lnTo>
                  <a:pt x="11646" y="31775"/>
                </a:lnTo>
                <a:lnTo>
                  <a:pt x="12228" y="33232"/>
                </a:lnTo>
                <a:lnTo>
                  <a:pt x="13665" y="34107"/>
                </a:lnTo>
                <a:lnTo>
                  <a:pt x="15994" y="34107"/>
                </a:lnTo>
                <a:lnTo>
                  <a:pt x="16577" y="33815"/>
                </a:lnTo>
                <a:lnTo>
                  <a:pt x="18634" y="32941"/>
                </a:lnTo>
                <a:lnTo>
                  <a:pt x="19488" y="30900"/>
                </a:lnTo>
                <a:lnTo>
                  <a:pt x="18634" y="28860"/>
                </a:lnTo>
                <a:lnTo>
                  <a:pt x="8152" y="2914"/>
                </a:lnTo>
                <a:lnTo>
                  <a:pt x="7259" y="1165"/>
                </a:lnTo>
                <a:lnTo>
                  <a:pt x="493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152837" y="6223136"/>
            <a:ext cx="30480" cy="29209"/>
          </a:xfrm>
          <a:custGeom>
            <a:avLst/>
            <a:gdLst/>
            <a:ahLst/>
            <a:cxnLst/>
            <a:rect l="l" t="t" r="r" b="b"/>
            <a:pathLst>
              <a:path w="30480" h="29210">
                <a:moveTo>
                  <a:pt x="5512" y="0"/>
                </a:moveTo>
                <a:lnTo>
                  <a:pt x="2911" y="291"/>
                </a:lnTo>
                <a:lnTo>
                  <a:pt x="1436" y="1748"/>
                </a:lnTo>
                <a:lnTo>
                  <a:pt x="0" y="3206"/>
                </a:lnTo>
                <a:lnTo>
                  <a:pt x="0" y="5829"/>
                </a:lnTo>
                <a:lnTo>
                  <a:pt x="1436" y="7287"/>
                </a:lnTo>
                <a:lnTo>
                  <a:pt x="22982" y="27986"/>
                </a:lnTo>
                <a:lnTo>
                  <a:pt x="23565" y="28860"/>
                </a:lnTo>
                <a:lnTo>
                  <a:pt x="24729" y="29151"/>
                </a:lnTo>
                <a:lnTo>
                  <a:pt x="26476" y="29151"/>
                </a:lnTo>
                <a:lnTo>
                  <a:pt x="27641" y="28860"/>
                </a:lnTo>
                <a:lnTo>
                  <a:pt x="28534" y="27986"/>
                </a:lnTo>
                <a:lnTo>
                  <a:pt x="29970" y="26528"/>
                </a:lnTo>
                <a:lnTo>
                  <a:pt x="29970" y="23905"/>
                </a:lnTo>
                <a:lnTo>
                  <a:pt x="28223" y="22447"/>
                </a:lnTo>
                <a:lnTo>
                  <a:pt x="6987" y="1748"/>
                </a:lnTo>
                <a:lnTo>
                  <a:pt x="551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152837" y="6235670"/>
            <a:ext cx="30480" cy="17145"/>
          </a:xfrm>
          <a:custGeom>
            <a:avLst/>
            <a:gdLst/>
            <a:ahLst/>
            <a:cxnLst/>
            <a:rect l="l" t="t" r="r" b="b"/>
            <a:pathLst>
              <a:path w="30480" h="17145">
                <a:moveTo>
                  <a:pt x="3765" y="0"/>
                </a:moveTo>
                <a:lnTo>
                  <a:pt x="1436" y="874"/>
                </a:lnTo>
                <a:lnTo>
                  <a:pt x="582" y="2914"/>
                </a:lnTo>
                <a:lnTo>
                  <a:pt x="0" y="4959"/>
                </a:lnTo>
                <a:lnTo>
                  <a:pt x="854" y="6999"/>
                </a:lnTo>
                <a:lnTo>
                  <a:pt x="2911" y="7873"/>
                </a:lnTo>
                <a:lnTo>
                  <a:pt x="24147" y="16326"/>
                </a:lnTo>
                <a:lnTo>
                  <a:pt x="24729" y="16618"/>
                </a:lnTo>
                <a:lnTo>
                  <a:pt x="27059" y="16618"/>
                </a:lnTo>
                <a:lnTo>
                  <a:pt x="28534" y="15743"/>
                </a:lnTo>
                <a:lnTo>
                  <a:pt x="29116" y="14286"/>
                </a:lnTo>
                <a:lnTo>
                  <a:pt x="29970" y="12246"/>
                </a:lnTo>
                <a:lnTo>
                  <a:pt x="29116" y="9914"/>
                </a:lnTo>
                <a:lnTo>
                  <a:pt x="27059" y="9039"/>
                </a:lnTo>
                <a:lnTo>
                  <a:pt x="5823" y="582"/>
                </a:lnTo>
                <a:lnTo>
                  <a:pt x="376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22967" y="6164832"/>
            <a:ext cx="18415" cy="33020"/>
          </a:xfrm>
          <a:custGeom>
            <a:avLst/>
            <a:gdLst/>
            <a:ahLst/>
            <a:cxnLst/>
            <a:rect l="l" t="t" r="r" b="b"/>
            <a:pathLst>
              <a:path w="18414" h="33020">
                <a:moveTo>
                  <a:pt x="13083" y="0"/>
                </a:moveTo>
                <a:lnTo>
                  <a:pt x="10753" y="893"/>
                </a:lnTo>
                <a:lnTo>
                  <a:pt x="10171" y="2914"/>
                </a:lnTo>
                <a:lnTo>
                  <a:pt x="854" y="27399"/>
                </a:lnTo>
                <a:lnTo>
                  <a:pt x="0" y="29458"/>
                </a:lnTo>
                <a:lnTo>
                  <a:pt x="1164" y="31479"/>
                </a:lnTo>
                <a:lnTo>
                  <a:pt x="3183" y="32373"/>
                </a:lnTo>
                <a:lnTo>
                  <a:pt x="3493" y="32645"/>
                </a:lnTo>
                <a:lnTo>
                  <a:pt x="6095" y="32645"/>
                </a:lnTo>
                <a:lnTo>
                  <a:pt x="7570" y="31790"/>
                </a:lnTo>
                <a:lnTo>
                  <a:pt x="8152" y="30041"/>
                </a:lnTo>
                <a:lnTo>
                  <a:pt x="17159" y="5557"/>
                </a:lnTo>
                <a:lnTo>
                  <a:pt x="18052" y="3497"/>
                </a:lnTo>
                <a:lnTo>
                  <a:pt x="17159" y="1476"/>
                </a:lnTo>
                <a:lnTo>
                  <a:pt x="15140" y="582"/>
                </a:lnTo>
                <a:lnTo>
                  <a:pt x="1308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22967" y="6172994"/>
            <a:ext cx="22860" cy="24765"/>
          </a:xfrm>
          <a:custGeom>
            <a:avLst/>
            <a:gdLst/>
            <a:ahLst/>
            <a:cxnLst/>
            <a:rect l="l" t="t" r="r" b="b"/>
            <a:pathLst>
              <a:path w="22860" h="24764">
                <a:moveTo>
                  <a:pt x="18906" y="0"/>
                </a:moveTo>
                <a:lnTo>
                  <a:pt x="16577" y="0"/>
                </a:lnTo>
                <a:lnTo>
                  <a:pt x="15140" y="1748"/>
                </a:lnTo>
                <a:lnTo>
                  <a:pt x="1436" y="18071"/>
                </a:lnTo>
                <a:lnTo>
                  <a:pt x="0" y="19820"/>
                </a:lnTo>
                <a:lnTo>
                  <a:pt x="271" y="22152"/>
                </a:lnTo>
                <a:lnTo>
                  <a:pt x="2018" y="23629"/>
                </a:lnTo>
                <a:lnTo>
                  <a:pt x="2601" y="24212"/>
                </a:lnTo>
                <a:lnTo>
                  <a:pt x="3493" y="24484"/>
                </a:lnTo>
                <a:lnTo>
                  <a:pt x="5512" y="24484"/>
                </a:lnTo>
                <a:lnTo>
                  <a:pt x="6677" y="23901"/>
                </a:lnTo>
                <a:lnTo>
                  <a:pt x="7570" y="23046"/>
                </a:lnTo>
                <a:lnTo>
                  <a:pt x="22400" y="4974"/>
                </a:lnTo>
                <a:lnTo>
                  <a:pt x="22128" y="2642"/>
                </a:lnTo>
                <a:lnTo>
                  <a:pt x="20653" y="1165"/>
                </a:lnTo>
                <a:lnTo>
                  <a:pt x="1890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20910" y="6167164"/>
            <a:ext cx="10795" cy="30480"/>
          </a:xfrm>
          <a:custGeom>
            <a:avLst/>
            <a:gdLst/>
            <a:ahLst/>
            <a:cxnLst/>
            <a:rect l="l" t="t" r="r" b="b"/>
            <a:pathLst>
              <a:path w="10795" h="30479">
                <a:moveTo>
                  <a:pt x="5823" y="0"/>
                </a:moveTo>
                <a:lnTo>
                  <a:pt x="3804" y="310"/>
                </a:lnTo>
                <a:lnTo>
                  <a:pt x="1475" y="310"/>
                </a:lnTo>
                <a:lnTo>
                  <a:pt x="0" y="2331"/>
                </a:lnTo>
                <a:lnTo>
                  <a:pt x="310" y="4391"/>
                </a:lnTo>
                <a:lnTo>
                  <a:pt x="2639" y="26816"/>
                </a:lnTo>
                <a:lnTo>
                  <a:pt x="2911" y="28876"/>
                </a:lnTo>
                <a:lnTo>
                  <a:pt x="4658" y="30314"/>
                </a:lnTo>
                <a:lnTo>
                  <a:pt x="6987" y="30314"/>
                </a:lnTo>
                <a:lnTo>
                  <a:pt x="9045" y="30041"/>
                </a:lnTo>
                <a:lnTo>
                  <a:pt x="10481" y="27982"/>
                </a:lnTo>
                <a:lnTo>
                  <a:pt x="10481" y="25961"/>
                </a:lnTo>
                <a:lnTo>
                  <a:pt x="7880" y="3497"/>
                </a:lnTo>
                <a:lnTo>
                  <a:pt x="7570" y="1476"/>
                </a:lnTo>
                <a:lnTo>
                  <a:pt x="582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08681" y="6188734"/>
            <a:ext cx="22225" cy="12065"/>
          </a:xfrm>
          <a:custGeom>
            <a:avLst/>
            <a:gdLst/>
            <a:ahLst/>
            <a:cxnLst/>
            <a:rect l="l" t="t" r="r" b="b"/>
            <a:pathLst>
              <a:path w="22225" h="12064">
                <a:moveTo>
                  <a:pt x="21856" y="7889"/>
                </a:moveTo>
                <a:lnTo>
                  <a:pt x="8463" y="7889"/>
                </a:lnTo>
                <a:lnTo>
                  <a:pt x="11957" y="8744"/>
                </a:lnTo>
                <a:lnTo>
                  <a:pt x="15451" y="11076"/>
                </a:lnTo>
                <a:lnTo>
                  <a:pt x="16033" y="11387"/>
                </a:lnTo>
                <a:lnTo>
                  <a:pt x="16887" y="11659"/>
                </a:lnTo>
                <a:lnTo>
                  <a:pt x="18945" y="11659"/>
                </a:lnTo>
                <a:lnTo>
                  <a:pt x="20109" y="10804"/>
                </a:lnTo>
                <a:lnTo>
                  <a:pt x="20692" y="9638"/>
                </a:lnTo>
                <a:lnTo>
                  <a:pt x="21856" y="7889"/>
                </a:lnTo>
                <a:close/>
              </a:path>
              <a:path w="22225" h="12064">
                <a:moveTo>
                  <a:pt x="8734" y="0"/>
                </a:moveTo>
                <a:lnTo>
                  <a:pt x="3493" y="893"/>
                </a:lnTo>
                <a:lnTo>
                  <a:pt x="1164" y="1476"/>
                </a:lnTo>
                <a:lnTo>
                  <a:pt x="0" y="3497"/>
                </a:lnTo>
                <a:lnTo>
                  <a:pt x="310" y="5557"/>
                </a:lnTo>
                <a:lnTo>
                  <a:pt x="892" y="7578"/>
                </a:lnTo>
                <a:lnTo>
                  <a:pt x="2911" y="9055"/>
                </a:lnTo>
                <a:lnTo>
                  <a:pt x="4969" y="8744"/>
                </a:lnTo>
                <a:lnTo>
                  <a:pt x="8463" y="7889"/>
                </a:lnTo>
                <a:lnTo>
                  <a:pt x="21856" y="7889"/>
                </a:lnTo>
                <a:lnTo>
                  <a:pt x="21546" y="5557"/>
                </a:lnTo>
                <a:lnTo>
                  <a:pt x="19527" y="4391"/>
                </a:lnTo>
                <a:lnTo>
                  <a:pt x="14286" y="893"/>
                </a:lnTo>
                <a:lnTo>
                  <a:pt x="873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584964" y="5915348"/>
            <a:ext cx="301625" cy="88265"/>
          </a:xfrm>
          <a:custGeom>
            <a:avLst/>
            <a:gdLst/>
            <a:ahLst/>
            <a:cxnLst/>
            <a:rect l="l" t="t" r="r" b="b"/>
            <a:pathLst>
              <a:path w="301625" h="88264">
                <a:moveTo>
                  <a:pt x="100545" y="0"/>
                </a:moveTo>
                <a:lnTo>
                  <a:pt x="51298" y="2386"/>
                </a:lnTo>
                <a:lnTo>
                  <a:pt x="15205" y="11273"/>
                </a:lnTo>
                <a:lnTo>
                  <a:pt x="0" y="27337"/>
                </a:lnTo>
                <a:lnTo>
                  <a:pt x="11336" y="46231"/>
                </a:lnTo>
                <a:lnTo>
                  <a:pt x="92110" y="76049"/>
                </a:lnTo>
                <a:lnTo>
                  <a:pt x="146204" y="84778"/>
                </a:lnTo>
                <a:lnTo>
                  <a:pt x="192160" y="88057"/>
                </a:lnTo>
                <a:lnTo>
                  <a:pt x="206494" y="88276"/>
                </a:lnTo>
                <a:lnTo>
                  <a:pt x="218875" y="88104"/>
                </a:lnTo>
                <a:lnTo>
                  <a:pt x="268762" y="82437"/>
                </a:lnTo>
                <a:lnTo>
                  <a:pt x="275482" y="80396"/>
                </a:lnTo>
                <a:lnTo>
                  <a:pt x="203243" y="80396"/>
                </a:lnTo>
                <a:lnTo>
                  <a:pt x="175853" y="79411"/>
                </a:lnTo>
                <a:lnTo>
                  <a:pt x="89574" y="67520"/>
                </a:lnTo>
                <a:lnTo>
                  <a:pt x="45266" y="54848"/>
                </a:lnTo>
                <a:lnTo>
                  <a:pt x="7880" y="28231"/>
                </a:lnTo>
                <a:lnTo>
                  <a:pt x="14641" y="20124"/>
                </a:lnTo>
                <a:lnTo>
                  <a:pt x="32266" y="13657"/>
                </a:lnTo>
                <a:lnTo>
                  <a:pt x="59389" y="9375"/>
                </a:lnTo>
                <a:lnTo>
                  <a:pt x="94648" y="7827"/>
                </a:lnTo>
                <a:lnTo>
                  <a:pt x="182562" y="7827"/>
                </a:lnTo>
                <a:lnTo>
                  <a:pt x="155210" y="3435"/>
                </a:lnTo>
                <a:lnTo>
                  <a:pt x="100545" y="0"/>
                </a:lnTo>
                <a:close/>
              </a:path>
              <a:path w="301625" h="88264">
                <a:moveTo>
                  <a:pt x="182562" y="7827"/>
                </a:moveTo>
                <a:lnTo>
                  <a:pt x="94648" y="7827"/>
                </a:lnTo>
                <a:lnTo>
                  <a:pt x="108563" y="8002"/>
                </a:lnTo>
                <a:lnTo>
                  <a:pt x="123192" y="8585"/>
                </a:lnTo>
                <a:lnTo>
                  <a:pt x="212019" y="20649"/>
                </a:lnTo>
                <a:lnTo>
                  <a:pt x="256420" y="33249"/>
                </a:lnTo>
                <a:lnTo>
                  <a:pt x="293844" y="59983"/>
                </a:lnTo>
                <a:lnTo>
                  <a:pt x="291215" y="64649"/>
                </a:lnTo>
                <a:lnTo>
                  <a:pt x="251334" y="77782"/>
                </a:lnTo>
                <a:lnTo>
                  <a:pt x="203243" y="80396"/>
                </a:lnTo>
                <a:lnTo>
                  <a:pt x="275482" y="80396"/>
                </a:lnTo>
                <a:lnTo>
                  <a:pt x="284328" y="77710"/>
                </a:lnTo>
                <a:lnTo>
                  <a:pt x="296130" y="70687"/>
                </a:lnTo>
                <a:lnTo>
                  <a:pt x="301414" y="60876"/>
                </a:lnTo>
                <a:lnTo>
                  <a:pt x="290078" y="41851"/>
                </a:lnTo>
                <a:lnTo>
                  <a:pt x="256818" y="25262"/>
                </a:lnTo>
                <a:lnTo>
                  <a:pt x="209304" y="12121"/>
                </a:lnTo>
                <a:lnTo>
                  <a:pt x="182562" y="782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545366" y="6456643"/>
            <a:ext cx="267335" cy="54610"/>
          </a:xfrm>
          <a:custGeom>
            <a:avLst/>
            <a:gdLst/>
            <a:ahLst/>
            <a:cxnLst/>
            <a:rect l="l" t="t" r="r" b="b"/>
            <a:pathLst>
              <a:path w="267334" h="54609">
                <a:moveTo>
                  <a:pt x="0" y="0"/>
                </a:moveTo>
                <a:lnTo>
                  <a:pt x="37851" y="31192"/>
                </a:lnTo>
                <a:lnTo>
                  <a:pt x="79687" y="43106"/>
                </a:lnTo>
                <a:lnTo>
                  <a:pt x="129588" y="51304"/>
                </a:lnTo>
                <a:lnTo>
                  <a:pt x="170173" y="54050"/>
                </a:lnTo>
                <a:lnTo>
                  <a:pt x="182890" y="54219"/>
                </a:lnTo>
                <a:lnTo>
                  <a:pt x="193792" y="54100"/>
                </a:lnTo>
                <a:lnTo>
                  <a:pt x="238154" y="49245"/>
                </a:lnTo>
                <a:lnTo>
                  <a:pt x="247065" y="46495"/>
                </a:lnTo>
                <a:lnTo>
                  <a:pt x="179979" y="46495"/>
                </a:lnTo>
                <a:lnTo>
                  <a:pt x="155830" y="45620"/>
                </a:lnTo>
                <a:lnTo>
                  <a:pt x="78181" y="34899"/>
                </a:lnTo>
                <a:lnTo>
                  <a:pt x="39351" y="23466"/>
                </a:lnTo>
                <a:lnTo>
                  <a:pt x="7880" y="874"/>
                </a:lnTo>
                <a:lnTo>
                  <a:pt x="0" y="0"/>
                </a:lnTo>
                <a:close/>
              </a:path>
              <a:path w="267334" h="54609">
                <a:moveTo>
                  <a:pt x="259487" y="28860"/>
                </a:moveTo>
                <a:lnTo>
                  <a:pt x="222489" y="44308"/>
                </a:lnTo>
                <a:lnTo>
                  <a:pt x="179979" y="46495"/>
                </a:lnTo>
                <a:lnTo>
                  <a:pt x="247065" y="46495"/>
                </a:lnTo>
                <a:lnTo>
                  <a:pt x="252023" y="44964"/>
                </a:lnTo>
                <a:lnTo>
                  <a:pt x="262558" y="38606"/>
                </a:lnTo>
                <a:lnTo>
                  <a:pt x="267329" y="29734"/>
                </a:lnTo>
                <a:lnTo>
                  <a:pt x="259487" y="2886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545366" y="5942685"/>
            <a:ext cx="55244" cy="516255"/>
          </a:xfrm>
          <a:custGeom>
            <a:avLst/>
            <a:gdLst/>
            <a:ahLst/>
            <a:cxnLst/>
            <a:rect l="l" t="t" r="r" b="b"/>
            <a:pathLst>
              <a:path w="55245" h="516254">
                <a:moveTo>
                  <a:pt x="39598" y="0"/>
                </a:moveTo>
                <a:lnTo>
                  <a:pt x="33540" y="67962"/>
                </a:lnTo>
                <a:lnTo>
                  <a:pt x="31122" y="125560"/>
                </a:lnTo>
                <a:lnTo>
                  <a:pt x="31518" y="174187"/>
                </a:lnTo>
                <a:lnTo>
                  <a:pt x="33904" y="215234"/>
                </a:lnTo>
                <a:lnTo>
                  <a:pt x="37455" y="250094"/>
                </a:lnTo>
                <a:lnTo>
                  <a:pt x="41345" y="280159"/>
                </a:lnTo>
                <a:lnTo>
                  <a:pt x="44160" y="302479"/>
                </a:lnTo>
                <a:lnTo>
                  <a:pt x="46159" y="323159"/>
                </a:lnTo>
                <a:lnTo>
                  <a:pt x="46848" y="342964"/>
                </a:lnTo>
                <a:lnTo>
                  <a:pt x="45732" y="362660"/>
                </a:lnTo>
                <a:lnTo>
                  <a:pt x="41296" y="388254"/>
                </a:lnTo>
                <a:lnTo>
                  <a:pt x="34702" y="410432"/>
                </a:lnTo>
                <a:lnTo>
                  <a:pt x="26848" y="429931"/>
                </a:lnTo>
                <a:lnTo>
                  <a:pt x="18634" y="447489"/>
                </a:lnTo>
                <a:lnTo>
                  <a:pt x="10809" y="464297"/>
                </a:lnTo>
                <a:lnTo>
                  <a:pt x="4513" y="480723"/>
                </a:lnTo>
                <a:lnTo>
                  <a:pt x="618" y="497587"/>
                </a:lnTo>
                <a:lnTo>
                  <a:pt x="0" y="515707"/>
                </a:lnTo>
                <a:lnTo>
                  <a:pt x="7570" y="515124"/>
                </a:lnTo>
                <a:lnTo>
                  <a:pt x="8310" y="498334"/>
                </a:lnTo>
                <a:lnTo>
                  <a:pt x="12127" y="482473"/>
                </a:lnTo>
                <a:lnTo>
                  <a:pt x="18177" y="466831"/>
                </a:lnTo>
                <a:lnTo>
                  <a:pt x="25622" y="450699"/>
                </a:lnTo>
                <a:lnTo>
                  <a:pt x="34046" y="432692"/>
                </a:lnTo>
                <a:lnTo>
                  <a:pt x="42117" y="412691"/>
                </a:lnTo>
                <a:lnTo>
                  <a:pt x="48928" y="389903"/>
                </a:lnTo>
                <a:lnTo>
                  <a:pt x="53574" y="363534"/>
                </a:lnTo>
                <a:lnTo>
                  <a:pt x="54691" y="343110"/>
                </a:lnTo>
                <a:lnTo>
                  <a:pt x="53982" y="322794"/>
                </a:lnTo>
                <a:lnTo>
                  <a:pt x="51903" y="301714"/>
                </a:lnTo>
                <a:lnTo>
                  <a:pt x="48915" y="278993"/>
                </a:lnTo>
                <a:lnTo>
                  <a:pt x="45048" y="249221"/>
                </a:lnTo>
                <a:lnTo>
                  <a:pt x="41555" y="214663"/>
                </a:lnTo>
                <a:lnTo>
                  <a:pt x="39244" y="173934"/>
                </a:lnTo>
                <a:lnTo>
                  <a:pt x="38922" y="125653"/>
                </a:lnTo>
                <a:lnTo>
                  <a:pt x="41398" y="68433"/>
                </a:lnTo>
                <a:lnTo>
                  <a:pt x="47479" y="893"/>
                </a:lnTo>
                <a:lnTo>
                  <a:pt x="39598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792094" y="5975331"/>
            <a:ext cx="94615" cy="513080"/>
          </a:xfrm>
          <a:custGeom>
            <a:avLst/>
            <a:gdLst/>
            <a:ahLst/>
            <a:cxnLst/>
            <a:rect l="l" t="t" r="r" b="b"/>
            <a:pathLst>
              <a:path w="94615" h="513079">
                <a:moveTo>
                  <a:pt x="86714" y="0"/>
                </a:moveTo>
                <a:lnTo>
                  <a:pt x="77790" y="67240"/>
                </a:lnTo>
                <a:lnTo>
                  <a:pt x="67644" y="123619"/>
                </a:lnTo>
                <a:lnTo>
                  <a:pt x="56753" y="170668"/>
                </a:lnTo>
                <a:lnTo>
                  <a:pt x="45597" y="209915"/>
                </a:lnTo>
                <a:lnTo>
                  <a:pt x="24405" y="271127"/>
                </a:lnTo>
                <a:lnTo>
                  <a:pt x="16418" y="292650"/>
                </a:lnTo>
                <a:lnTo>
                  <a:pt x="9720" y="312778"/>
                </a:lnTo>
                <a:lnTo>
                  <a:pt x="4609" y="332414"/>
                </a:lnTo>
                <a:lnTo>
                  <a:pt x="1383" y="352458"/>
                </a:lnTo>
                <a:lnTo>
                  <a:pt x="0" y="379179"/>
                </a:lnTo>
                <a:lnTo>
                  <a:pt x="1611" y="402893"/>
                </a:lnTo>
                <a:lnTo>
                  <a:pt x="5079" y="424201"/>
                </a:lnTo>
                <a:lnTo>
                  <a:pt x="9264" y="443703"/>
                </a:lnTo>
                <a:lnTo>
                  <a:pt x="13075" y="461063"/>
                </a:lnTo>
                <a:lnTo>
                  <a:pt x="15582" y="477630"/>
                </a:lnTo>
                <a:lnTo>
                  <a:pt x="15804" y="493924"/>
                </a:lnTo>
                <a:lnTo>
                  <a:pt x="12758" y="510464"/>
                </a:lnTo>
                <a:lnTo>
                  <a:pt x="20328" y="512796"/>
                </a:lnTo>
                <a:lnTo>
                  <a:pt x="23664" y="494881"/>
                </a:lnTo>
                <a:lnTo>
                  <a:pt x="23487" y="477485"/>
                </a:lnTo>
                <a:lnTo>
                  <a:pt x="20858" y="460034"/>
                </a:lnTo>
                <a:lnTo>
                  <a:pt x="16834" y="441954"/>
                </a:lnTo>
                <a:lnTo>
                  <a:pt x="12688" y="423067"/>
                </a:lnTo>
                <a:lnTo>
                  <a:pt x="9283" y="402347"/>
                </a:lnTo>
                <a:lnTo>
                  <a:pt x="7684" y="379275"/>
                </a:lnTo>
                <a:lnTo>
                  <a:pt x="8953" y="353333"/>
                </a:lnTo>
                <a:lnTo>
                  <a:pt x="12174" y="333889"/>
                </a:lnTo>
                <a:lnTo>
                  <a:pt x="17252" y="314745"/>
                </a:lnTo>
                <a:lnTo>
                  <a:pt x="23858" y="295000"/>
                </a:lnTo>
                <a:lnTo>
                  <a:pt x="31664" y="273751"/>
                </a:lnTo>
                <a:lnTo>
                  <a:pt x="41971" y="245345"/>
                </a:lnTo>
                <a:lnTo>
                  <a:pt x="64319" y="172638"/>
                </a:lnTo>
                <a:lnTo>
                  <a:pt x="75344" y="125277"/>
                </a:lnTo>
                <a:lnTo>
                  <a:pt x="85592" y="68539"/>
                </a:lnTo>
                <a:lnTo>
                  <a:pt x="94556" y="893"/>
                </a:lnTo>
                <a:lnTo>
                  <a:pt x="8671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647585" y="6505616"/>
            <a:ext cx="36195" cy="80645"/>
          </a:xfrm>
          <a:custGeom>
            <a:avLst/>
            <a:gdLst/>
            <a:ahLst/>
            <a:cxnLst/>
            <a:rect l="l" t="t" r="r" b="b"/>
            <a:pathLst>
              <a:path w="36195" h="80645">
                <a:moveTo>
                  <a:pt x="30281" y="0"/>
                </a:moveTo>
                <a:lnTo>
                  <a:pt x="28262" y="1457"/>
                </a:lnTo>
                <a:lnTo>
                  <a:pt x="27951" y="3497"/>
                </a:lnTo>
                <a:lnTo>
                  <a:pt x="19216" y="70839"/>
                </a:lnTo>
                <a:lnTo>
                  <a:pt x="3493" y="72880"/>
                </a:lnTo>
                <a:lnTo>
                  <a:pt x="1475" y="73171"/>
                </a:lnTo>
                <a:lnTo>
                  <a:pt x="0" y="75212"/>
                </a:lnTo>
                <a:lnTo>
                  <a:pt x="310" y="77252"/>
                </a:lnTo>
                <a:lnTo>
                  <a:pt x="582" y="79293"/>
                </a:lnTo>
                <a:lnTo>
                  <a:pt x="2057" y="80459"/>
                </a:lnTo>
                <a:lnTo>
                  <a:pt x="4658" y="80459"/>
                </a:lnTo>
                <a:lnTo>
                  <a:pt x="35832" y="4663"/>
                </a:lnTo>
                <a:lnTo>
                  <a:pt x="35832" y="2331"/>
                </a:lnTo>
                <a:lnTo>
                  <a:pt x="34357" y="582"/>
                </a:lnTo>
                <a:lnTo>
                  <a:pt x="3028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704071" y="6505616"/>
            <a:ext cx="29845" cy="83820"/>
          </a:xfrm>
          <a:custGeom>
            <a:avLst/>
            <a:gdLst/>
            <a:ahLst/>
            <a:cxnLst/>
            <a:rect l="l" t="t" r="r" b="b"/>
            <a:pathLst>
              <a:path w="29845" h="83820">
                <a:moveTo>
                  <a:pt x="5823" y="0"/>
                </a:moveTo>
                <a:lnTo>
                  <a:pt x="3493" y="291"/>
                </a:lnTo>
                <a:lnTo>
                  <a:pt x="1475" y="291"/>
                </a:lnTo>
                <a:lnTo>
                  <a:pt x="0" y="2331"/>
                </a:lnTo>
                <a:lnTo>
                  <a:pt x="0" y="4372"/>
                </a:lnTo>
                <a:lnTo>
                  <a:pt x="6405" y="74046"/>
                </a:lnTo>
                <a:lnTo>
                  <a:pt x="6716" y="75503"/>
                </a:lnTo>
                <a:lnTo>
                  <a:pt x="7570" y="76669"/>
                </a:lnTo>
                <a:lnTo>
                  <a:pt x="23875" y="83083"/>
                </a:lnTo>
                <a:lnTo>
                  <a:pt x="24457" y="83374"/>
                </a:lnTo>
                <a:lnTo>
                  <a:pt x="26787" y="83374"/>
                </a:lnTo>
                <a:lnTo>
                  <a:pt x="28262" y="82500"/>
                </a:lnTo>
                <a:lnTo>
                  <a:pt x="28844" y="81042"/>
                </a:lnTo>
                <a:lnTo>
                  <a:pt x="29698" y="79002"/>
                </a:lnTo>
                <a:lnTo>
                  <a:pt x="28844" y="76669"/>
                </a:lnTo>
                <a:lnTo>
                  <a:pt x="26787" y="75795"/>
                </a:lnTo>
                <a:lnTo>
                  <a:pt x="13975" y="70839"/>
                </a:lnTo>
                <a:lnTo>
                  <a:pt x="7880" y="3789"/>
                </a:lnTo>
                <a:lnTo>
                  <a:pt x="7570" y="1457"/>
                </a:lnTo>
                <a:lnTo>
                  <a:pt x="582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622544" y="6183798"/>
            <a:ext cx="30480" cy="17145"/>
          </a:xfrm>
          <a:custGeom>
            <a:avLst/>
            <a:gdLst/>
            <a:ahLst/>
            <a:cxnLst/>
            <a:rect l="l" t="t" r="r" b="b"/>
            <a:pathLst>
              <a:path w="30479" h="17145">
                <a:moveTo>
                  <a:pt x="5551" y="0"/>
                </a:moveTo>
                <a:lnTo>
                  <a:pt x="3493" y="1165"/>
                </a:lnTo>
                <a:lnTo>
                  <a:pt x="2639" y="1748"/>
                </a:lnTo>
                <a:lnTo>
                  <a:pt x="1746" y="2331"/>
                </a:lnTo>
                <a:lnTo>
                  <a:pt x="0" y="4080"/>
                </a:lnTo>
                <a:lnTo>
                  <a:pt x="1746" y="7267"/>
                </a:lnTo>
                <a:lnTo>
                  <a:pt x="2329" y="8161"/>
                </a:lnTo>
                <a:lnTo>
                  <a:pt x="2911" y="8744"/>
                </a:lnTo>
                <a:lnTo>
                  <a:pt x="3493" y="9016"/>
                </a:lnTo>
                <a:lnTo>
                  <a:pt x="9627" y="14846"/>
                </a:lnTo>
                <a:lnTo>
                  <a:pt x="15140" y="16905"/>
                </a:lnTo>
                <a:lnTo>
                  <a:pt x="22710" y="16905"/>
                </a:lnTo>
                <a:lnTo>
                  <a:pt x="25040" y="16012"/>
                </a:lnTo>
                <a:lnTo>
                  <a:pt x="27369" y="15157"/>
                </a:lnTo>
                <a:lnTo>
                  <a:pt x="29116" y="13991"/>
                </a:lnTo>
                <a:lnTo>
                  <a:pt x="30009" y="11659"/>
                </a:lnTo>
                <a:lnTo>
                  <a:pt x="29233" y="10493"/>
                </a:lnTo>
                <a:lnTo>
                  <a:pt x="19216" y="10493"/>
                </a:lnTo>
                <a:lnTo>
                  <a:pt x="13975" y="8744"/>
                </a:lnTo>
                <a:lnTo>
                  <a:pt x="8152" y="2603"/>
                </a:lnTo>
                <a:lnTo>
                  <a:pt x="5551" y="0"/>
                </a:lnTo>
                <a:close/>
              </a:path>
              <a:path w="30479" h="17145">
                <a:moveTo>
                  <a:pt x="25622" y="7267"/>
                </a:moveTo>
                <a:lnTo>
                  <a:pt x="23875" y="8161"/>
                </a:lnTo>
                <a:lnTo>
                  <a:pt x="19216" y="10493"/>
                </a:lnTo>
                <a:lnTo>
                  <a:pt x="29233" y="10493"/>
                </a:lnTo>
                <a:lnTo>
                  <a:pt x="28844" y="9910"/>
                </a:lnTo>
                <a:lnTo>
                  <a:pt x="27951" y="7850"/>
                </a:lnTo>
                <a:lnTo>
                  <a:pt x="25622" y="726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596340" y="6256369"/>
            <a:ext cx="133350" cy="67310"/>
          </a:xfrm>
          <a:custGeom>
            <a:avLst/>
            <a:gdLst/>
            <a:ahLst/>
            <a:cxnLst/>
            <a:rect l="l" t="t" r="r" b="b"/>
            <a:pathLst>
              <a:path w="133350" h="67310">
                <a:moveTo>
                  <a:pt x="2911" y="54223"/>
                </a:moveTo>
                <a:lnTo>
                  <a:pt x="854" y="55680"/>
                </a:lnTo>
                <a:lnTo>
                  <a:pt x="271" y="57720"/>
                </a:lnTo>
                <a:lnTo>
                  <a:pt x="0" y="59761"/>
                </a:lnTo>
                <a:lnTo>
                  <a:pt x="1164" y="61801"/>
                </a:lnTo>
                <a:lnTo>
                  <a:pt x="3183" y="62384"/>
                </a:lnTo>
                <a:lnTo>
                  <a:pt x="29183" y="66866"/>
                </a:lnTo>
                <a:lnTo>
                  <a:pt x="52933" y="66756"/>
                </a:lnTo>
                <a:lnTo>
                  <a:pt x="74384" y="62056"/>
                </a:lnTo>
                <a:lnTo>
                  <a:pt x="79327" y="59651"/>
                </a:lnTo>
                <a:lnTo>
                  <a:pt x="44588" y="59651"/>
                </a:lnTo>
                <a:lnTo>
                  <a:pt x="5240" y="54806"/>
                </a:lnTo>
                <a:lnTo>
                  <a:pt x="2911" y="54223"/>
                </a:lnTo>
                <a:close/>
              </a:path>
              <a:path w="133350" h="67310">
                <a:moveTo>
                  <a:pt x="128423" y="0"/>
                </a:moveTo>
                <a:lnTo>
                  <a:pt x="126094" y="874"/>
                </a:lnTo>
                <a:lnTo>
                  <a:pt x="125201" y="2914"/>
                </a:lnTo>
                <a:lnTo>
                  <a:pt x="104372" y="33816"/>
                </a:lnTo>
                <a:lnTo>
                  <a:pt x="77566" y="52691"/>
                </a:lnTo>
                <a:lnTo>
                  <a:pt x="44588" y="59651"/>
                </a:lnTo>
                <a:lnTo>
                  <a:pt x="79327" y="59651"/>
                </a:lnTo>
                <a:lnTo>
                  <a:pt x="114918" y="33487"/>
                </a:lnTo>
                <a:lnTo>
                  <a:pt x="133082" y="4372"/>
                </a:lnTo>
                <a:lnTo>
                  <a:pt x="132499" y="2040"/>
                </a:lnTo>
                <a:lnTo>
                  <a:pt x="130442" y="874"/>
                </a:lnTo>
                <a:lnTo>
                  <a:pt x="12842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544784" y="6200704"/>
            <a:ext cx="53340" cy="48895"/>
          </a:xfrm>
          <a:custGeom>
            <a:avLst/>
            <a:gdLst/>
            <a:ahLst/>
            <a:cxnLst/>
            <a:rect l="l" t="t" r="r" b="b"/>
            <a:pathLst>
              <a:path w="53340" h="48895">
                <a:moveTo>
                  <a:pt x="4969" y="0"/>
                </a:moveTo>
                <a:lnTo>
                  <a:pt x="2911" y="582"/>
                </a:lnTo>
                <a:lnTo>
                  <a:pt x="892" y="1437"/>
                </a:lnTo>
                <a:lnTo>
                  <a:pt x="0" y="3769"/>
                </a:lnTo>
                <a:lnTo>
                  <a:pt x="892" y="5829"/>
                </a:lnTo>
                <a:lnTo>
                  <a:pt x="8902" y="21285"/>
                </a:lnTo>
                <a:lnTo>
                  <a:pt x="19401" y="33548"/>
                </a:lnTo>
                <a:lnTo>
                  <a:pt x="32360" y="42588"/>
                </a:lnTo>
                <a:lnTo>
                  <a:pt x="47751" y="48378"/>
                </a:lnTo>
                <a:lnTo>
                  <a:pt x="50391" y="48378"/>
                </a:lnTo>
                <a:lnTo>
                  <a:pt x="51827" y="47212"/>
                </a:lnTo>
                <a:lnTo>
                  <a:pt x="52409" y="45463"/>
                </a:lnTo>
                <a:lnTo>
                  <a:pt x="52992" y="43422"/>
                </a:lnTo>
                <a:lnTo>
                  <a:pt x="51555" y="41091"/>
                </a:lnTo>
                <a:lnTo>
                  <a:pt x="49498" y="40799"/>
                </a:lnTo>
                <a:lnTo>
                  <a:pt x="35827" y="35696"/>
                </a:lnTo>
                <a:lnTo>
                  <a:pt x="24423" y="27753"/>
                </a:lnTo>
                <a:lnTo>
                  <a:pt x="15153" y="16862"/>
                </a:lnTo>
                <a:lnTo>
                  <a:pt x="7880" y="2914"/>
                </a:lnTo>
                <a:lnTo>
                  <a:pt x="7298" y="855"/>
                </a:lnTo>
                <a:lnTo>
                  <a:pt x="496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595175" y="6294848"/>
            <a:ext cx="11430" cy="24765"/>
          </a:xfrm>
          <a:custGeom>
            <a:avLst/>
            <a:gdLst/>
            <a:ahLst/>
            <a:cxnLst/>
            <a:rect l="l" t="t" r="r" b="b"/>
            <a:pathLst>
              <a:path w="11429" h="24764">
                <a:moveTo>
                  <a:pt x="7570" y="0"/>
                </a:moveTo>
                <a:lnTo>
                  <a:pt x="5240" y="291"/>
                </a:lnTo>
                <a:lnTo>
                  <a:pt x="3765" y="2040"/>
                </a:lnTo>
                <a:lnTo>
                  <a:pt x="854" y="5542"/>
                </a:lnTo>
                <a:lnTo>
                  <a:pt x="0" y="11663"/>
                </a:lnTo>
                <a:lnTo>
                  <a:pt x="1436" y="20699"/>
                </a:lnTo>
                <a:lnTo>
                  <a:pt x="1746" y="22739"/>
                </a:lnTo>
                <a:lnTo>
                  <a:pt x="3765" y="24196"/>
                </a:lnTo>
                <a:lnTo>
                  <a:pt x="5823" y="23905"/>
                </a:lnTo>
                <a:lnTo>
                  <a:pt x="6405" y="23905"/>
                </a:lnTo>
                <a:lnTo>
                  <a:pt x="6987" y="23613"/>
                </a:lnTo>
                <a:lnTo>
                  <a:pt x="7259" y="23322"/>
                </a:lnTo>
                <a:lnTo>
                  <a:pt x="8734" y="22447"/>
                </a:lnTo>
                <a:lnTo>
                  <a:pt x="9317" y="20990"/>
                </a:lnTo>
                <a:lnTo>
                  <a:pt x="9006" y="19533"/>
                </a:lnTo>
                <a:lnTo>
                  <a:pt x="7842" y="10497"/>
                </a:lnTo>
                <a:lnTo>
                  <a:pt x="9317" y="7582"/>
                </a:lnTo>
                <a:lnTo>
                  <a:pt x="9899" y="6707"/>
                </a:lnTo>
                <a:lnTo>
                  <a:pt x="11064" y="5246"/>
                </a:lnTo>
                <a:lnTo>
                  <a:pt x="11064" y="2623"/>
                </a:lnTo>
                <a:lnTo>
                  <a:pt x="9317" y="1165"/>
                </a:lnTo>
                <a:lnTo>
                  <a:pt x="757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573047" y="6294848"/>
            <a:ext cx="31750" cy="24765"/>
          </a:xfrm>
          <a:custGeom>
            <a:avLst/>
            <a:gdLst/>
            <a:ahLst/>
            <a:cxnLst/>
            <a:rect l="l" t="t" r="r" b="b"/>
            <a:pathLst>
              <a:path w="31750" h="24764">
                <a:moveTo>
                  <a:pt x="4930" y="0"/>
                </a:moveTo>
                <a:lnTo>
                  <a:pt x="2601" y="291"/>
                </a:lnTo>
                <a:lnTo>
                  <a:pt x="1164" y="2040"/>
                </a:lnTo>
                <a:lnTo>
                  <a:pt x="0" y="3789"/>
                </a:lnTo>
                <a:lnTo>
                  <a:pt x="582" y="6416"/>
                </a:lnTo>
                <a:lnTo>
                  <a:pt x="2329" y="7582"/>
                </a:lnTo>
                <a:lnTo>
                  <a:pt x="25312" y="23322"/>
                </a:lnTo>
                <a:lnTo>
                  <a:pt x="26476" y="24196"/>
                </a:lnTo>
                <a:lnTo>
                  <a:pt x="28223" y="24196"/>
                </a:lnTo>
                <a:lnTo>
                  <a:pt x="29388" y="23322"/>
                </a:lnTo>
                <a:lnTo>
                  <a:pt x="29970" y="23030"/>
                </a:lnTo>
                <a:lnTo>
                  <a:pt x="30281" y="22739"/>
                </a:lnTo>
                <a:lnTo>
                  <a:pt x="30553" y="22447"/>
                </a:lnTo>
                <a:lnTo>
                  <a:pt x="31717" y="20699"/>
                </a:lnTo>
                <a:lnTo>
                  <a:pt x="31445" y="18075"/>
                </a:lnTo>
                <a:lnTo>
                  <a:pt x="29698" y="16909"/>
                </a:lnTo>
                <a:lnTo>
                  <a:pt x="6677" y="1165"/>
                </a:lnTo>
                <a:lnTo>
                  <a:pt x="493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566912" y="6304762"/>
            <a:ext cx="38100" cy="14604"/>
          </a:xfrm>
          <a:custGeom>
            <a:avLst/>
            <a:gdLst/>
            <a:ahLst/>
            <a:cxnLst/>
            <a:rect l="l" t="t" r="r" b="b"/>
            <a:pathLst>
              <a:path w="38100" h="14604">
                <a:moveTo>
                  <a:pt x="2911" y="0"/>
                </a:moveTo>
                <a:lnTo>
                  <a:pt x="892" y="1457"/>
                </a:lnTo>
                <a:lnTo>
                  <a:pt x="582" y="3497"/>
                </a:lnTo>
                <a:lnTo>
                  <a:pt x="0" y="5538"/>
                </a:lnTo>
                <a:lnTo>
                  <a:pt x="1475" y="7578"/>
                </a:lnTo>
                <a:lnTo>
                  <a:pt x="3493" y="8161"/>
                </a:lnTo>
                <a:lnTo>
                  <a:pt x="32921" y="13991"/>
                </a:lnTo>
                <a:lnTo>
                  <a:pt x="33775" y="14282"/>
                </a:lnTo>
                <a:lnTo>
                  <a:pt x="34939" y="13991"/>
                </a:lnTo>
                <a:lnTo>
                  <a:pt x="35522" y="13408"/>
                </a:lnTo>
                <a:lnTo>
                  <a:pt x="36415" y="12825"/>
                </a:lnTo>
                <a:lnTo>
                  <a:pt x="37269" y="11950"/>
                </a:lnTo>
                <a:lnTo>
                  <a:pt x="37269" y="11076"/>
                </a:lnTo>
                <a:lnTo>
                  <a:pt x="37851" y="8744"/>
                </a:lnTo>
                <a:lnTo>
                  <a:pt x="36415" y="6704"/>
                </a:lnTo>
                <a:lnTo>
                  <a:pt x="34357" y="6412"/>
                </a:lnTo>
                <a:lnTo>
                  <a:pt x="4969" y="582"/>
                </a:lnTo>
                <a:lnTo>
                  <a:pt x="291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573629" y="6310884"/>
            <a:ext cx="31115" cy="13335"/>
          </a:xfrm>
          <a:custGeom>
            <a:avLst/>
            <a:gdLst/>
            <a:ahLst/>
            <a:cxnLst/>
            <a:rect l="l" t="t" r="r" b="b"/>
            <a:pathLst>
              <a:path w="31115" h="13335">
                <a:moveTo>
                  <a:pt x="28223" y="0"/>
                </a:moveTo>
                <a:lnTo>
                  <a:pt x="26204" y="291"/>
                </a:lnTo>
                <a:lnTo>
                  <a:pt x="3493" y="4663"/>
                </a:lnTo>
                <a:lnTo>
                  <a:pt x="1436" y="5246"/>
                </a:lnTo>
                <a:lnTo>
                  <a:pt x="0" y="7287"/>
                </a:lnTo>
                <a:lnTo>
                  <a:pt x="582" y="9327"/>
                </a:lnTo>
                <a:lnTo>
                  <a:pt x="854" y="11367"/>
                </a:lnTo>
                <a:lnTo>
                  <a:pt x="2911" y="12825"/>
                </a:lnTo>
                <a:lnTo>
                  <a:pt x="4930" y="12242"/>
                </a:lnTo>
                <a:lnTo>
                  <a:pt x="27641" y="7869"/>
                </a:lnTo>
                <a:lnTo>
                  <a:pt x="28223" y="7869"/>
                </a:lnTo>
                <a:lnTo>
                  <a:pt x="28534" y="7578"/>
                </a:lnTo>
                <a:lnTo>
                  <a:pt x="28806" y="7287"/>
                </a:lnTo>
                <a:lnTo>
                  <a:pt x="30281" y="6412"/>
                </a:lnTo>
                <a:lnTo>
                  <a:pt x="30863" y="4955"/>
                </a:lnTo>
                <a:lnTo>
                  <a:pt x="30553" y="3206"/>
                </a:lnTo>
                <a:lnTo>
                  <a:pt x="30281" y="1165"/>
                </a:lnTo>
                <a:lnTo>
                  <a:pt x="2822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535467" y="6176219"/>
            <a:ext cx="18415" cy="33020"/>
          </a:xfrm>
          <a:custGeom>
            <a:avLst/>
            <a:gdLst/>
            <a:ahLst/>
            <a:cxnLst/>
            <a:rect l="l" t="t" r="r" b="b"/>
            <a:pathLst>
              <a:path w="18415" h="33020">
                <a:moveTo>
                  <a:pt x="5240" y="0"/>
                </a:moveTo>
                <a:lnTo>
                  <a:pt x="3222" y="582"/>
                </a:lnTo>
                <a:lnTo>
                  <a:pt x="1164" y="1437"/>
                </a:lnTo>
                <a:lnTo>
                  <a:pt x="0" y="3769"/>
                </a:lnTo>
                <a:lnTo>
                  <a:pt x="892" y="5829"/>
                </a:lnTo>
                <a:lnTo>
                  <a:pt x="10210" y="30314"/>
                </a:lnTo>
                <a:lnTo>
                  <a:pt x="10792" y="31751"/>
                </a:lnTo>
                <a:lnTo>
                  <a:pt x="12228" y="32645"/>
                </a:lnTo>
                <a:lnTo>
                  <a:pt x="14558" y="32645"/>
                </a:lnTo>
                <a:lnTo>
                  <a:pt x="15140" y="32334"/>
                </a:lnTo>
                <a:lnTo>
                  <a:pt x="17198" y="31751"/>
                </a:lnTo>
                <a:lnTo>
                  <a:pt x="18052" y="29420"/>
                </a:lnTo>
                <a:lnTo>
                  <a:pt x="17469" y="27399"/>
                </a:lnTo>
                <a:lnTo>
                  <a:pt x="8152" y="2914"/>
                </a:lnTo>
                <a:lnTo>
                  <a:pt x="7298" y="855"/>
                </a:lnTo>
                <a:lnTo>
                  <a:pt x="524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531118" y="6184381"/>
            <a:ext cx="22860" cy="24765"/>
          </a:xfrm>
          <a:custGeom>
            <a:avLst/>
            <a:gdLst/>
            <a:ahLst/>
            <a:cxnLst/>
            <a:rect l="l" t="t" r="r" b="b"/>
            <a:pathLst>
              <a:path w="22859" h="24764">
                <a:moveTo>
                  <a:pt x="3493" y="0"/>
                </a:moveTo>
                <a:lnTo>
                  <a:pt x="2018" y="1437"/>
                </a:lnTo>
                <a:lnTo>
                  <a:pt x="271" y="2603"/>
                </a:lnTo>
                <a:lnTo>
                  <a:pt x="0" y="5246"/>
                </a:lnTo>
                <a:lnTo>
                  <a:pt x="1436" y="6684"/>
                </a:lnTo>
                <a:lnTo>
                  <a:pt x="15140" y="23007"/>
                </a:lnTo>
                <a:lnTo>
                  <a:pt x="15994" y="24173"/>
                </a:lnTo>
                <a:lnTo>
                  <a:pt x="16887" y="24484"/>
                </a:lnTo>
                <a:lnTo>
                  <a:pt x="18906" y="24484"/>
                </a:lnTo>
                <a:lnTo>
                  <a:pt x="19799" y="24173"/>
                </a:lnTo>
                <a:lnTo>
                  <a:pt x="20653" y="23590"/>
                </a:lnTo>
                <a:lnTo>
                  <a:pt x="22128" y="22152"/>
                </a:lnTo>
                <a:lnTo>
                  <a:pt x="22400" y="19820"/>
                </a:lnTo>
                <a:lnTo>
                  <a:pt x="7570" y="1748"/>
                </a:lnTo>
                <a:lnTo>
                  <a:pt x="6095" y="272"/>
                </a:lnTo>
                <a:lnTo>
                  <a:pt x="349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545094" y="6178551"/>
            <a:ext cx="10795" cy="30480"/>
          </a:xfrm>
          <a:custGeom>
            <a:avLst/>
            <a:gdLst/>
            <a:ahLst/>
            <a:cxnLst/>
            <a:rect l="l" t="t" r="r" b="b"/>
            <a:pathLst>
              <a:path w="10795" h="30479">
                <a:moveTo>
                  <a:pt x="4930" y="0"/>
                </a:moveTo>
                <a:lnTo>
                  <a:pt x="2911" y="1437"/>
                </a:lnTo>
                <a:lnTo>
                  <a:pt x="2601" y="3769"/>
                </a:lnTo>
                <a:lnTo>
                  <a:pt x="271" y="25922"/>
                </a:lnTo>
                <a:lnTo>
                  <a:pt x="0" y="28254"/>
                </a:lnTo>
                <a:lnTo>
                  <a:pt x="1436" y="30003"/>
                </a:lnTo>
                <a:lnTo>
                  <a:pt x="3765" y="30314"/>
                </a:lnTo>
                <a:lnTo>
                  <a:pt x="6095" y="30314"/>
                </a:lnTo>
                <a:lnTo>
                  <a:pt x="7842" y="28837"/>
                </a:lnTo>
                <a:lnTo>
                  <a:pt x="7842" y="26816"/>
                </a:lnTo>
                <a:lnTo>
                  <a:pt x="10481" y="4663"/>
                </a:lnTo>
                <a:lnTo>
                  <a:pt x="10481" y="2331"/>
                </a:lnTo>
                <a:lnTo>
                  <a:pt x="9006" y="582"/>
                </a:lnTo>
                <a:lnTo>
                  <a:pt x="6987" y="272"/>
                </a:lnTo>
                <a:lnTo>
                  <a:pt x="493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545948" y="6200121"/>
            <a:ext cx="22225" cy="12065"/>
          </a:xfrm>
          <a:custGeom>
            <a:avLst/>
            <a:gdLst/>
            <a:ahLst/>
            <a:cxnLst/>
            <a:rect l="l" t="t" r="r" b="b"/>
            <a:pathLst>
              <a:path w="22225" h="12064">
                <a:moveTo>
                  <a:pt x="13121" y="0"/>
                </a:moveTo>
                <a:lnTo>
                  <a:pt x="7570" y="1165"/>
                </a:lnTo>
                <a:lnTo>
                  <a:pt x="2329" y="4352"/>
                </a:lnTo>
                <a:lnTo>
                  <a:pt x="582" y="5518"/>
                </a:lnTo>
                <a:lnTo>
                  <a:pt x="0" y="8161"/>
                </a:lnTo>
                <a:lnTo>
                  <a:pt x="1164" y="9910"/>
                </a:lnTo>
                <a:lnTo>
                  <a:pt x="2057" y="11076"/>
                </a:lnTo>
                <a:lnTo>
                  <a:pt x="3222" y="11659"/>
                </a:lnTo>
                <a:lnTo>
                  <a:pt x="5240" y="11659"/>
                </a:lnTo>
                <a:lnTo>
                  <a:pt x="5823" y="11348"/>
                </a:lnTo>
                <a:lnTo>
                  <a:pt x="6405" y="11076"/>
                </a:lnTo>
                <a:lnTo>
                  <a:pt x="10210" y="8744"/>
                </a:lnTo>
                <a:lnTo>
                  <a:pt x="13704" y="7850"/>
                </a:lnTo>
                <a:lnTo>
                  <a:pt x="21274" y="7850"/>
                </a:lnTo>
                <a:lnTo>
                  <a:pt x="21546" y="5829"/>
                </a:lnTo>
                <a:lnTo>
                  <a:pt x="22128" y="3497"/>
                </a:lnTo>
                <a:lnTo>
                  <a:pt x="20692" y="1437"/>
                </a:lnTo>
                <a:lnTo>
                  <a:pt x="18634" y="1165"/>
                </a:lnTo>
                <a:lnTo>
                  <a:pt x="13121" y="0"/>
                </a:lnTo>
                <a:close/>
              </a:path>
              <a:path w="22225" h="12064">
                <a:moveTo>
                  <a:pt x="21274" y="7850"/>
                </a:moveTo>
                <a:lnTo>
                  <a:pt x="13704" y="7850"/>
                </a:lnTo>
                <a:lnTo>
                  <a:pt x="16887" y="8744"/>
                </a:lnTo>
                <a:lnTo>
                  <a:pt x="19216" y="9016"/>
                </a:lnTo>
                <a:lnTo>
                  <a:pt x="21274" y="785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577686" y="5848575"/>
            <a:ext cx="359958" cy="7549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222882" y="5820612"/>
            <a:ext cx="278830" cy="7587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681363" y="5826379"/>
            <a:ext cx="339848" cy="7497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1" name="Объект 90"/>
          <p:cNvGraphicFramePr>
            <a:graphicFrameLocks noChangeAspect="1"/>
          </p:cNvGraphicFramePr>
          <p:nvPr>
            <p:extLst/>
          </p:nvPr>
        </p:nvGraphicFramePr>
        <p:xfrm>
          <a:off x="10243572" y="419346"/>
          <a:ext cx="1567428" cy="571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9" name="CorelDRAW" r:id="rId15" imgW="884596" imgH="322301" progId="CorelDraw.Graphic.17">
                  <p:embed/>
                </p:oleObj>
              </mc:Choice>
              <mc:Fallback>
                <p:oleObj name="CorelDRAW" r:id="rId15" imgW="884596" imgH="322301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243572" y="419346"/>
                        <a:ext cx="1567428" cy="571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object 4"/>
          <p:cNvSpPr txBox="1"/>
          <p:nvPr/>
        </p:nvSpPr>
        <p:spPr>
          <a:xfrm>
            <a:off x="719704" y="1664439"/>
            <a:ext cx="3852840" cy="2554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ПЭТ БУТЫЛКА</a:t>
            </a:r>
            <a:endParaRPr lang="en-US" sz="1600" b="1" dirty="0" smtClean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1" dirty="0" smtClean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PCO 1881, PCO1810, BPF</a:t>
            </a:r>
            <a:endParaRPr lang="en-US" dirty="0" smtClean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400" i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400" i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820" y="1118280"/>
            <a:ext cx="2943239" cy="441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2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31570" cy="6858000"/>
          </a:xfrm>
          <a:custGeom>
            <a:avLst/>
            <a:gdLst/>
            <a:ahLst/>
            <a:cxnLst/>
            <a:rect l="l" t="t" r="r" b="b"/>
            <a:pathLst>
              <a:path w="1131570" h="6858000">
                <a:moveTo>
                  <a:pt x="1131570" y="6857998"/>
                </a:moveTo>
                <a:lnTo>
                  <a:pt x="1131570" y="0"/>
                </a:lnTo>
                <a:lnTo>
                  <a:pt x="0" y="0"/>
                </a:lnTo>
                <a:lnTo>
                  <a:pt x="0" y="6857998"/>
                </a:lnTo>
                <a:lnTo>
                  <a:pt x="1131570" y="6857998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34744" y="18157"/>
            <a:ext cx="10300056" cy="683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ТРЕБОВАНИЯ СИСТЕМЫ</a:t>
            </a:r>
            <a:endParaRPr lang="en-US" sz="24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400" i="1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г</a:t>
            </a:r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азовый баллон</a:t>
            </a: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редуктор</a:t>
            </a:r>
            <a:r>
              <a:rPr lang="en-US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мы рекомендуем </a:t>
            </a:r>
            <a:r>
              <a:rPr lang="en-US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4+1</a:t>
            </a:r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(4 на 4 разных сорта пива и один настроен на давление в бутылке)</a:t>
            </a: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Охладитель, холодильный стол (</a:t>
            </a:r>
            <a:r>
              <a:rPr lang="ru-RU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кегератор</a:t>
            </a:r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), холодильная камера</a:t>
            </a: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Заборных головки </a:t>
            </a:r>
            <a:r>
              <a:rPr lang="en-US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x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Электрическая сеть</a:t>
            </a:r>
            <a:r>
              <a:rPr lang="en-US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 220 V, 50 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Место для чистых бутылок</a:t>
            </a: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Промывочный кег на 2-4 фитинга</a:t>
            </a: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Химия для промывки</a:t>
            </a: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Доступ к сети Интернет</a:t>
            </a:r>
            <a:r>
              <a:rPr lang="en-US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Вариант </a:t>
            </a:r>
            <a:r>
              <a:rPr lang="en-US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1. GSM </a:t>
            </a:r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сим-карточка</a:t>
            </a: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Вариант </a:t>
            </a:r>
            <a:r>
              <a:rPr lang="en-US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2: Ethernet </a:t>
            </a:r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кабель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ru-RU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ru-RU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ru-RU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Вариант 3: </a:t>
            </a:r>
            <a:r>
              <a:rPr lang="en-US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wi-fi</a:t>
            </a: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object 14"/>
          <p:cNvSpPr txBox="1"/>
          <p:nvPr/>
        </p:nvSpPr>
        <p:spPr>
          <a:xfrm>
            <a:off x="275358" y="403479"/>
            <a:ext cx="641201" cy="5346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010"/>
              </a:lnSpc>
            </a:pPr>
            <a:r>
              <a:rPr lang="en-US" sz="4800" dirty="0" smtClean="0">
                <a:solidFill>
                  <a:srgbClr val="FFC000"/>
                </a:solidFill>
                <a:latin typeface="Verdana"/>
                <a:cs typeface="Verdana"/>
              </a:rPr>
              <a:t>Beer</a:t>
            </a:r>
            <a:r>
              <a:rPr lang="en-US" sz="4800" dirty="0" smtClean="0">
                <a:solidFill>
                  <a:schemeClr val="bg1"/>
                </a:solidFill>
                <a:latin typeface="Verdana"/>
                <a:cs typeface="Verdana"/>
              </a:rPr>
              <a:t>Box</a:t>
            </a:r>
            <a:endParaRPr sz="45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38914" name="Picture 2" descr="ÐÐ°ÑÑÐ¸Ð½ÐºÐ¸ Ð¿Ð¾ Ð·Ð°Ð¿ÑÐ¾ÑÑ ether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800" y="5181600"/>
            <a:ext cx="1450975" cy="95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ÐÐ°ÑÑÐ¸Ð½ÐºÐ¸ Ð¿Ð¾ Ð·Ð°Ð¿ÑÐ¾ÑÑ sim car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20"/>
          <a:stretch/>
        </p:blipFill>
        <p:spPr bwMode="auto">
          <a:xfrm>
            <a:off x="5647747" y="3581400"/>
            <a:ext cx="776402" cy="113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4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8229600" y="0"/>
            <a:ext cx="3962781" cy="6858000"/>
          </a:xfrm>
          <a:custGeom>
            <a:avLst/>
            <a:gdLst/>
            <a:ahLst/>
            <a:cxnLst/>
            <a:rect l="l" t="t" r="r" b="b"/>
            <a:pathLst>
              <a:path w="4612005" h="6858000">
                <a:moveTo>
                  <a:pt x="4611623" y="0"/>
                </a:moveTo>
                <a:lnTo>
                  <a:pt x="0" y="0"/>
                </a:lnTo>
                <a:lnTo>
                  <a:pt x="0" y="6857996"/>
                </a:lnTo>
                <a:lnTo>
                  <a:pt x="4611623" y="6857996"/>
                </a:lnTo>
                <a:lnTo>
                  <a:pt x="461162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131570" cy="6858000"/>
          </a:xfrm>
          <a:custGeom>
            <a:avLst/>
            <a:gdLst/>
            <a:ahLst/>
            <a:cxnLst/>
            <a:rect l="l" t="t" r="r" b="b"/>
            <a:pathLst>
              <a:path w="1131570" h="6858000">
                <a:moveTo>
                  <a:pt x="1131570" y="6857998"/>
                </a:moveTo>
                <a:lnTo>
                  <a:pt x="1131570" y="0"/>
                </a:lnTo>
                <a:lnTo>
                  <a:pt x="0" y="0"/>
                </a:lnTo>
                <a:lnTo>
                  <a:pt x="0" y="6857998"/>
                </a:lnTo>
                <a:lnTo>
                  <a:pt x="1131570" y="6857998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34744" y="445324"/>
            <a:ext cx="5194656" cy="4893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CIP</a:t>
            </a:r>
            <a:r>
              <a:rPr lang="ru-RU" sz="24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МОЙКА</a:t>
            </a:r>
            <a:endParaRPr lang="en-US" sz="24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400" i="1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i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Мойка на месте. </a:t>
            </a:r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Просто поставь промывочный </a:t>
            </a:r>
            <a:r>
              <a:rPr lang="ru-RU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кег</a:t>
            </a:r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с моющим раствором нажми кнопку Затем с водой и  еще раз нажми </a:t>
            </a:r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кнопку.</a:t>
            </a: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Промывочный кег не входит в комплект поставки. </a:t>
            </a:r>
            <a:endParaRPr lang="en-US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object 14"/>
          <p:cNvSpPr txBox="1"/>
          <p:nvPr/>
        </p:nvSpPr>
        <p:spPr>
          <a:xfrm>
            <a:off x="275358" y="403479"/>
            <a:ext cx="641201" cy="5346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010"/>
              </a:lnSpc>
            </a:pPr>
            <a:r>
              <a:rPr lang="en-US" sz="4800" dirty="0" smtClean="0">
                <a:solidFill>
                  <a:srgbClr val="FFC000"/>
                </a:solidFill>
                <a:latin typeface="Verdana"/>
                <a:cs typeface="Verdana"/>
              </a:rPr>
              <a:t>Beer</a:t>
            </a:r>
            <a:r>
              <a:rPr lang="en-US" sz="4800" dirty="0" smtClean="0">
                <a:solidFill>
                  <a:schemeClr val="bg1"/>
                </a:solidFill>
                <a:latin typeface="Verdana"/>
                <a:cs typeface="Verdana"/>
              </a:rPr>
              <a:t>Box</a:t>
            </a:r>
            <a:endParaRPr sz="45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609600"/>
            <a:ext cx="3514282" cy="3476552"/>
          </a:xfrm>
          <a:prstGeom prst="rect">
            <a:avLst/>
          </a:prstGeom>
        </p:spPr>
      </p:pic>
      <p:sp>
        <p:nvSpPr>
          <p:cNvPr id="7" name="object 4"/>
          <p:cNvSpPr txBox="1"/>
          <p:nvPr/>
        </p:nvSpPr>
        <p:spPr>
          <a:xfrm>
            <a:off x="8458200" y="4317914"/>
            <a:ext cx="35814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endParaRPr lang="en-US" sz="14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Промывочный кег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90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>
            <a:off x="1158240" y="-3233"/>
            <a:ext cx="11033760" cy="6853555"/>
          </a:xfrm>
          <a:custGeom>
            <a:avLst/>
            <a:gdLst/>
            <a:ahLst/>
            <a:cxnLst/>
            <a:rect l="l" t="t" r="r" b="b"/>
            <a:pathLst>
              <a:path w="9773920" h="6853555">
                <a:moveTo>
                  <a:pt x="0" y="6853427"/>
                </a:moveTo>
                <a:lnTo>
                  <a:pt x="9773412" y="6853427"/>
                </a:lnTo>
                <a:lnTo>
                  <a:pt x="9773412" y="0"/>
                </a:lnTo>
                <a:lnTo>
                  <a:pt x="0" y="0"/>
                </a:lnTo>
                <a:lnTo>
                  <a:pt x="0" y="685342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7315200" y="0"/>
            <a:ext cx="4877181" cy="6858000"/>
          </a:xfrm>
          <a:custGeom>
            <a:avLst/>
            <a:gdLst/>
            <a:ahLst/>
            <a:cxnLst/>
            <a:rect l="l" t="t" r="r" b="b"/>
            <a:pathLst>
              <a:path w="4612005" h="6858000">
                <a:moveTo>
                  <a:pt x="4611623" y="0"/>
                </a:moveTo>
                <a:lnTo>
                  <a:pt x="0" y="0"/>
                </a:lnTo>
                <a:lnTo>
                  <a:pt x="0" y="6857996"/>
                </a:lnTo>
                <a:lnTo>
                  <a:pt x="4611623" y="6857996"/>
                </a:lnTo>
                <a:lnTo>
                  <a:pt x="461162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3646" y="0"/>
            <a:ext cx="1131570" cy="6858000"/>
          </a:xfrm>
          <a:custGeom>
            <a:avLst/>
            <a:gdLst/>
            <a:ahLst/>
            <a:cxnLst/>
            <a:rect l="l" t="t" r="r" b="b"/>
            <a:pathLst>
              <a:path w="1131570" h="6858000">
                <a:moveTo>
                  <a:pt x="1131570" y="6857998"/>
                </a:moveTo>
                <a:lnTo>
                  <a:pt x="1131570" y="0"/>
                </a:lnTo>
                <a:lnTo>
                  <a:pt x="0" y="0"/>
                </a:lnTo>
                <a:lnTo>
                  <a:pt x="0" y="6857998"/>
                </a:lnTo>
                <a:lnTo>
                  <a:pt x="1131570" y="6857998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75358" y="403479"/>
            <a:ext cx="641201" cy="5346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010"/>
              </a:lnSpc>
            </a:pPr>
            <a:r>
              <a:rPr lang="en-US" sz="4800" dirty="0" smtClean="0">
                <a:solidFill>
                  <a:srgbClr val="FFC000"/>
                </a:solidFill>
                <a:latin typeface="Verdana"/>
                <a:cs typeface="Verdana"/>
              </a:rPr>
              <a:t>Beer</a:t>
            </a:r>
            <a:r>
              <a:rPr lang="en-US" sz="4800" dirty="0" smtClean="0">
                <a:solidFill>
                  <a:schemeClr val="bg1"/>
                </a:solidFill>
                <a:latin typeface="Verdana"/>
                <a:cs typeface="Verdana"/>
              </a:rPr>
              <a:t>Box</a:t>
            </a:r>
            <a:endParaRPr sz="45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/>
          </p:nvPr>
        </p:nvGraphicFramePr>
        <p:xfrm>
          <a:off x="9583193" y="6234845"/>
          <a:ext cx="2198149" cy="412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0" name="CorelDRAW" r:id="rId4" imgW="1742738" imgH="327159" progId="CorelDraw.Graphic.17">
                  <p:embed/>
                </p:oleObj>
              </mc:Choice>
              <mc:Fallback>
                <p:oleObj name="CorelDRAW" r:id="rId4" imgW="1742738" imgH="32715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83193" y="6234845"/>
                        <a:ext cx="2198149" cy="4124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bject 5"/>
          <p:cNvSpPr txBox="1"/>
          <p:nvPr/>
        </p:nvSpPr>
        <p:spPr>
          <a:xfrm>
            <a:off x="7797159" y="267582"/>
            <a:ext cx="3913262" cy="400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800" dirty="0" smtClean="0">
              <a:latin typeface="+mj-lt"/>
              <a:ea typeface="Verdana" panose="020B0604030504040204" pitchFamily="34" charset="0"/>
              <a:cs typeface="MV Boli" panose="02000500030200090000" pitchFamily="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ПРИНТЕР ЭТИКЕТКИ</a:t>
            </a:r>
            <a:endParaRPr lang="en-US" sz="2400" b="1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000" dirty="0" smtClean="0">
              <a:latin typeface="+mj-lt"/>
              <a:ea typeface="Verdana" panose="020B0604030504040204" pitchFamily="34" charset="0"/>
              <a:cs typeface="MV Boli" panose="02000500030200090000" pitchFamily="2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Verdana" panose="020B0604030504040204" pitchFamily="34" charset="0"/>
                <a:cs typeface="MV Boli" panose="02000500030200090000" pitchFamily="2" charset="0"/>
              </a:rPr>
              <a:t>Штрих-код или </a:t>
            </a:r>
            <a:r>
              <a:rPr lang="es-ES" dirty="0" smtClean="0">
                <a:latin typeface="+mj-lt"/>
                <a:ea typeface="Verdana" panose="020B0604030504040204" pitchFamily="34" charset="0"/>
                <a:cs typeface="MV Boli" panose="02000500030200090000" pitchFamily="2" charset="0"/>
              </a:rPr>
              <a:t>Q</a:t>
            </a:r>
            <a:r>
              <a:rPr lang="en-US" dirty="0" smtClean="0">
                <a:latin typeface="+mj-lt"/>
                <a:ea typeface="Verdana" panose="020B0604030504040204" pitchFamily="34" charset="0"/>
                <a:cs typeface="MV Boli" panose="02000500030200090000" pitchFamily="2" charset="0"/>
              </a:rPr>
              <a:t>R </a:t>
            </a:r>
            <a:r>
              <a:rPr lang="ru-RU" dirty="0" smtClean="0">
                <a:latin typeface="+mj-lt"/>
                <a:ea typeface="Verdana" panose="020B0604030504040204" pitchFamily="34" charset="0"/>
                <a:cs typeface="MV Boli" panose="02000500030200090000" pitchFamily="2" charset="0"/>
              </a:rPr>
              <a:t>код</a:t>
            </a:r>
            <a:endParaRPr lang="en-US" dirty="0" smtClean="0">
              <a:latin typeface="+mj-lt"/>
              <a:ea typeface="Verdana" panose="020B0604030504040204" pitchFamily="34" charset="0"/>
              <a:cs typeface="MV Boli" panose="02000500030200090000" pitchFamily="2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Verdana" panose="020B0604030504040204" pitchFamily="34" charset="0"/>
                <a:cs typeface="MV Boli" panose="02000500030200090000" pitchFamily="2" charset="0"/>
              </a:rPr>
              <a:t>Дата розлива</a:t>
            </a:r>
            <a:endParaRPr lang="en-US" dirty="0" smtClean="0">
              <a:latin typeface="+mj-lt"/>
              <a:ea typeface="Verdana" panose="020B0604030504040204" pitchFamily="34" charset="0"/>
              <a:cs typeface="MV Boli" panose="02000500030200090000" pitchFamily="2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Verdana" panose="020B0604030504040204" pitchFamily="34" charset="0"/>
                <a:cs typeface="MV Boli" panose="02000500030200090000" pitchFamily="2" charset="0"/>
              </a:rPr>
              <a:t>состав</a:t>
            </a:r>
            <a:endParaRPr lang="en-US" dirty="0" smtClean="0">
              <a:latin typeface="+mj-lt"/>
              <a:ea typeface="Verdana" panose="020B0604030504040204" pitchFamily="34" charset="0"/>
              <a:cs typeface="MV Boli" panose="02000500030200090000" pitchFamily="2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Verdana" panose="020B0604030504040204" pitchFamily="34" charset="0"/>
                <a:cs typeface="MV Boli" panose="02000500030200090000" pitchFamily="2" charset="0"/>
              </a:rPr>
              <a:t>цена</a:t>
            </a:r>
            <a:endParaRPr lang="en-US" dirty="0" smtClean="0">
              <a:latin typeface="+mj-lt"/>
              <a:ea typeface="Verdana" panose="020B0604030504040204" pitchFamily="34" charset="0"/>
              <a:cs typeface="MV Boli" panose="02000500030200090000" pitchFamily="2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Verdana" panose="020B0604030504040204" pitchFamily="34" charset="0"/>
                <a:cs typeface="MV Boli" panose="02000500030200090000" pitchFamily="2" charset="0"/>
              </a:rPr>
              <a:t>Советы по употреблению</a:t>
            </a:r>
            <a:endParaRPr lang="en-US" dirty="0" smtClean="0">
              <a:latin typeface="+mj-lt"/>
              <a:ea typeface="Verdana" panose="020B0604030504040204" pitchFamily="34" charset="0"/>
              <a:cs typeface="MV Boli" panose="02000500030200090000" pitchFamily="2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Verdana" panose="020B0604030504040204" pitchFamily="34" charset="0"/>
                <a:cs typeface="MV Boli" panose="02000500030200090000" pitchFamily="2" charset="0"/>
              </a:rPr>
              <a:t>И </a:t>
            </a:r>
            <a:r>
              <a:rPr lang="ru-RU" dirty="0" err="1" smtClean="0">
                <a:latin typeface="+mj-lt"/>
                <a:ea typeface="Verdana" panose="020B0604030504040204" pitchFamily="34" charset="0"/>
                <a:cs typeface="MV Boli" panose="02000500030200090000" pitchFamily="2" charset="0"/>
              </a:rPr>
              <a:t>т.д</a:t>
            </a:r>
            <a:r>
              <a:rPr lang="en-US" dirty="0" smtClean="0">
                <a:latin typeface="+mj-lt"/>
                <a:ea typeface="Verdana" panose="020B0604030504040204" pitchFamily="34" charset="0"/>
                <a:cs typeface="MV Boli" panose="02000500030200090000" pitchFamily="2" charset="0"/>
              </a:rPr>
              <a:t>.</a:t>
            </a:r>
            <a:endParaRPr lang="en-US" dirty="0">
              <a:latin typeface="+mj-lt"/>
              <a:ea typeface="Verdana" panose="020B0604030504040204" pitchFamily="34" charset="0"/>
              <a:cs typeface="MV Boli" panose="02000500030200090000" pitchFamily="2" charset="0"/>
            </a:endParaRPr>
          </a:p>
        </p:txBody>
      </p:sp>
      <p:pic>
        <p:nvPicPr>
          <p:cNvPr id="40962" name="Picture 2" descr="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361" y="2543135"/>
            <a:ext cx="2325291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Изображени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18" y="282450"/>
            <a:ext cx="2932990" cy="521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1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9551</TotalTime>
  <Words>499</Words>
  <Application>Microsoft Office PowerPoint</Application>
  <PresentationFormat>Широкоэкранный</PresentationFormat>
  <Paragraphs>157</Paragraphs>
  <Slides>15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Candara</vt:lpstr>
      <vt:lpstr>MV Boli</vt:lpstr>
      <vt:lpstr>Symbol</vt:lpstr>
      <vt:lpstr>Times New Roman</vt:lpstr>
      <vt:lpstr>Verdana</vt:lpstr>
      <vt:lpstr>Office Theme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Alexandr Pozdneev</cp:lastModifiedBy>
  <cp:revision>173</cp:revision>
  <dcterms:created xsi:type="dcterms:W3CDTF">2017-04-25T08:30:15Z</dcterms:created>
  <dcterms:modified xsi:type="dcterms:W3CDTF">2019-02-26T05:31:47Z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2017-04-25T00:00:00Z</vt:filetime>
  </property>
</Properties>
</file>